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5" r:id="rId4"/>
    <p:sldId id="264" r:id="rId5"/>
    <p:sldId id="258" r:id="rId6"/>
    <p:sldId id="266" r:id="rId7"/>
    <p:sldId id="257" r:id="rId8"/>
    <p:sldId id="267" r:id="rId9"/>
    <p:sldId id="26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490093-DF16-3B90-C246-19F89D8020CA}" v="144" dt="2023-09-11T17:53:47.832"/>
    <p1510:client id="{F47A3BA0-5013-4D6F-BDC1-4601EA178F64}" v="2028" dt="2022-09-13T17:15:35.6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040B20-0E6F-4EE8-A091-B8EE58ABF8E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6DF9FF8-1C42-49D0-8A3C-E90DDA13B8CF}">
      <dgm:prSet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To provide information to families regarding Title I</a:t>
          </a:r>
        </a:p>
      </dgm:t>
    </dgm:pt>
    <dgm:pt modelId="{A5CE2603-97C3-4B79-80C4-3884298D41C6}" type="parTrans" cxnId="{A12C7DAF-9223-42FA-ACE7-D18101939F8A}">
      <dgm:prSet/>
      <dgm:spPr/>
      <dgm:t>
        <a:bodyPr/>
        <a:lstStyle/>
        <a:p>
          <a:endParaRPr lang="en-US"/>
        </a:p>
      </dgm:t>
    </dgm:pt>
    <dgm:pt modelId="{B74D3A82-BA6C-4ECA-A823-13C2B4DEB174}" type="sibTrans" cxnId="{A12C7DAF-9223-42FA-ACE7-D18101939F8A}">
      <dgm:prSet/>
      <dgm:spPr/>
      <dgm:t>
        <a:bodyPr/>
        <a:lstStyle/>
        <a:p>
          <a:endParaRPr lang="en-US"/>
        </a:p>
      </dgm:t>
    </dgm:pt>
    <dgm:pt modelId="{AAB19FC9-CD59-4114-90E2-5E95832208C5}">
      <dgm:prSet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Explain Families' Rights Under Title I</a:t>
          </a:r>
        </a:p>
      </dgm:t>
    </dgm:pt>
    <dgm:pt modelId="{5ACD9D2A-AAB5-4291-9FFA-AE253F506ACC}" type="parTrans" cxnId="{49CB5F19-E7BB-4B11-899B-FF3546534CC7}">
      <dgm:prSet/>
      <dgm:spPr/>
      <dgm:t>
        <a:bodyPr/>
        <a:lstStyle/>
        <a:p>
          <a:endParaRPr lang="en-US"/>
        </a:p>
      </dgm:t>
    </dgm:pt>
    <dgm:pt modelId="{3AB6F1BD-1252-4183-9A08-E25224CD30D0}" type="sibTrans" cxnId="{49CB5F19-E7BB-4B11-899B-FF3546534CC7}">
      <dgm:prSet/>
      <dgm:spPr/>
      <dgm:t>
        <a:bodyPr/>
        <a:lstStyle/>
        <a:p>
          <a:endParaRPr lang="en-US"/>
        </a:p>
      </dgm:t>
    </dgm:pt>
    <dgm:pt modelId="{BABE08C2-BEFC-4B4E-8818-8360C2BF86BE}">
      <dgm:prSet/>
      <dgm:spPr/>
      <dgm:t>
        <a:bodyPr/>
        <a:lstStyle/>
        <a:p>
          <a:r>
            <a:rPr lang="en-US" dirty="0">
              <a:latin typeface="Times New Roman"/>
              <a:cs typeface="Times New Roman"/>
            </a:rPr>
            <a:t>Introduce Lindenwood's Title I Staff</a:t>
          </a:r>
        </a:p>
      </dgm:t>
    </dgm:pt>
    <dgm:pt modelId="{60564852-55D4-4E71-AA15-90EE6827D7E2}" type="parTrans" cxnId="{39653FA3-76FD-479F-A8EC-C64A55D1F987}">
      <dgm:prSet/>
      <dgm:spPr/>
      <dgm:t>
        <a:bodyPr/>
        <a:lstStyle/>
        <a:p>
          <a:endParaRPr lang="en-US"/>
        </a:p>
      </dgm:t>
    </dgm:pt>
    <dgm:pt modelId="{37E542EF-1C8E-48B3-9AA7-518877CB4C87}" type="sibTrans" cxnId="{39653FA3-76FD-479F-A8EC-C64A55D1F987}">
      <dgm:prSet/>
      <dgm:spPr/>
      <dgm:t>
        <a:bodyPr/>
        <a:lstStyle/>
        <a:p>
          <a:endParaRPr lang="en-US"/>
        </a:p>
      </dgm:t>
    </dgm:pt>
    <dgm:pt modelId="{DFE1D8CF-B412-42DD-A30D-186A5C539A08}" type="pres">
      <dgm:prSet presAssocID="{08040B20-0E6F-4EE8-A091-B8EE58ABF8E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8DA64EB8-0D3B-477D-B325-7C9A2109F70A}" type="pres">
      <dgm:prSet presAssocID="{F6DF9FF8-1C42-49D0-8A3C-E90DDA13B8CF}" presName="hierRoot1" presStyleCnt="0"/>
      <dgm:spPr/>
    </dgm:pt>
    <dgm:pt modelId="{7165F7DA-079A-4477-9604-F42A38DD334D}" type="pres">
      <dgm:prSet presAssocID="{F6DF9FF8-1C42-49D0-8A3C-E90DDA13B8CF}" presName="composite" presStyleCnt="0"/>
      <dgm:spPr/>
    </dgm:pt>
    <dgm:pt modelId="{2BB8D58A-C728-4FAD-98F8-11D098FA59EC}" type="pres">
      <dgm:prSet presAssocID="{F6DF9FF8-1C42-49D0-8A3C-E90DDA13B8CF}" presName="background" presStyleLbl="node0" presStyleIdx="0" presStyleCnt="3"/>
      <dgm:spPr/>
    </dgm:pt>
    <dgm:pt modelId="{8BD66C4E-22F9-40AF-8B7A-ED85E5A2D6A7}" type="pres">
      <dgm:prSet presAssocID="{F6DF9FF8-1C42-49D0-8A3C-E90DDA13B8CF}" presName="text" presStyleLbl="fgAcc0" presStyleIdx="0" presStyleCnt="3">
        <dgm:presLayoutVars>
          <dgm:chPref val="3"/>
        </dgm:presLayoutVars>
      </dgm:prSet>
      <dgm:spPr/>
    </dgm:pt>
    <dgm:pt modelId="{EF3F7440-9CB9-4822-B4AC-34805FFB7520}" type="pres">
      <dgm:prSet presAssocID="{F6DF9FF8-1C42-49D0-8A3C-E90DDA13B8CF}" presName="hierChild2" presStyleCnt="0"/>
      <dgm:spPr/>
    </dgm:pt>
    <dgm:pt modelId="{18B8B17A-1697-4A8A-985D-86EE32CBCCFB}" type="pres">
      <dgm:prSet presAssocID="{AAB19FC9-CD59-4114-90E2-5E95832208C5}" presName="hierRoot1" presStyleCnt="0"/>
      <dgm:spPr/>
    </dgm:pt>
    <dgm:pt modelId="{0E87B52C-5625-4314-9508-584A7C0845EF}" type="pres">
      <dgm:prSet presAssocID="{AAB19FC9-CD59-4114-90E2-5E95832208C5}" presName="composite" presStyleCnt="0"/>
      <dgm:spPr/>
    </dgm:pt>
    <dgm:pt modelId="{7A3C6C32-B111-4583-AC5A-B815BE42089C}" type="pres">
      <dgm:prSet presAssocID="{AAB19FC9-CD59-4114-90E2-5E95832208C5}" presName="background" presStyleLbl="node0" presStyleIdx="1" presStyleCnt="3"/>
      <dgm:spPr/>
    </dgm:pt>
    <dgm:pt modelId="{B26C459F-F3C5-4652-A8C4-475374D35074}" type="pres">
      <dgm:prSet presAssocID="{AAB19FC9-CD59-4114-90E2-5E95832208C5}" presName="text" presStyleLbl="fgAcc0" presStyleIdx="1" presStyleCnt="3">
        <dgm:presLayoutVars>
          <dgm:chPref val="3"/>
        </dgm:presLayoutVars>
      </dgm:prSet>
      <dgm:spPr/>
    </dgm:pt>
    <dgm:pt modelId="{D21CC09C-C993-45F2-8F5B-89189FD1BF3E}" type="pres">
      <dgm:prSet presAssocID="{AAB19FC9-CD59-4114-90E2-5E95832208C5}" presName="hierChild2" presStyleCnt="0"/>
      <dgm:spPr/>
    </dgm:pt>
    <dgm:pt modelId="{43BD127E-648F-42C7-A9EE-2C1FA5A56884}" type="pres">
      <dgm:prSet presAssocID="{BABE08C2-BEFC-4B4E-8818-8360C2BF86BE}" presName="hierRoot1" presStyleCnt="0"/>
      <dgm:spPr/>
    </dgm:pt>
    <dgm:pt modelId="{F5AE9514-93DE-4C3A-9C00-B1A8DD6FBE63}" type="pres">
      <dgm:prSet presAssocID="{BABE08C2-BEFC-4B4E-8818-8360C2BF86BE}" presName="composite" presStyleCnt="0"/>
      <dgm:spPr/>
    </dgm:pt>
    <dgm:pt modelId="{0436E26D-9E03-48FF-95EB-B43DB6ED692E}" type="pres">
      <dgm:prSet presAssocID="{BABE08C2-BEFC-4B4E-8818-8360C2BF86BE}" presName="background" presStyleLbl="node0" presStyleIdx="2" presStyleCnt="3"/>
      <dgm:spPr/>
    </dgm:pt>
    <dgm:pt modelId="{F3DE21B0-B7E3-4471-B581-C99D49CDC818}" type="pres">
      <dgm:prSet presAssocID="{BABE08C2-BEFC-4B4E-8818-8360C2BF86BE}" presName="text" presStyleLbl="fgAcc0" presStyleIdx="2" presStyleCnt="3">
        <dgm:presLayoutVars>
          <dgm:chPref val="3"/>
        </dgm:presLayoutVars>
      </dgm:prSet>
      <dgm:spPr/>
    </dgm:pt>
    <dgm:pt modelId="{205BBC61-B7DD-4051-83BC-67ACFD790158}" type="pres">
      <dgm:prSet presAssocID="{BABE08C2-BEFC-4B4E-8818-8360C2BF86BE}" presName="hierChild2" presStyleCnt="0"/>
      <dgm:spPr/>
    </dgm:pt>
  </dgm:ptLst>
  <dgm:cxnLst>
    <dgm:cxn modelId="{49CB5F19-E7BB-4B11-899B-FF3546534CC7}" srcId="{08040B20-0E6F-4EE8-A091-B8EE58ABF8E0}" destId="{AAB19FC9-CD59-4114-90E2-5E95832208C5}" srcOrd="1" destOrd="0" parTransId="{5ACD9D2A-AAB5-4291-9FFA-AE253F506ACC}" sibTransId="{3AB6F1BD-1252-4183-9A08-E25224CD30D0}"/>
    <dgm:cxn modelId="{CB06FB75-A62A-4C21-8BF5-4CE654116809}" type="presOf" srcId="{F6DF9FF8-1C42-49D0-8A3C-E90DDA13B8CF}" destId="{8BD66C4E-22F9-40AF-8B7A-ED85E5A2D6A7}" srcOrd="0" destOrd="0" presId="urn:microsoft.com/office/officeart/2005/8/layout/hierarchy1"/>
    <dgm:cxn modelId="{4453D27D-C5EB-4906-BF8A-28AE9CB2E7E0}" type="presOf" srcId="{AAB19FC9-CD59-4114-90E2-5E95832208C5}" destId="{B26C459F-F3C5-4652-A8C4-475374D35074}" srcOrd="0" destOrd="0" presId="urn:microsoft.com/office/officeart/2005/8/layout/hierarchy1"/>
    <dgm:cxn modelId="{D795EC86-C706-4B73-8103-2455B4E45A49}" type="presOf" srcId="{08040B20-0E6F-4EE8-A091-B8EE58ABF8E0}" destId="{DFE1D8CF-B412-42DD-A30D-186A5C539A08}" srcOrd="0" destOrd="0" presId="urn:microsoft.com/office/officeart/2005/8/layout/hierarchy1"/>
    <dgm:cxn modelId="{39653FA3-76FD-479F-A8EC-C64A55D1F987}" srcId="{08040B20-0E6F-4EE8-A091-B8EE58ABF8E0}" destId="{BABE08C2-BEFC-4B4E-8818-8360C2BF86BE}" srcOrd="2" destOrd="0" parTransId="{60564852-55D4-4E71-AA15-90EE6827D7E2}" sibTransId="{37E542EF-1C8E-48B3-9AA7-518877CB4C87}"/>
    <dgm:cxn modelId="{A12C7DAF-9223-42FA-ACE7-D18101939F8A}" srcId="{08040B20-0E6F-4EE8-A091-B8EE58ABF8E0}" destId="{F6DF9FF8-1C42-49D0-8A3C-E90DDA13B8CF}" srcOrd="0" destOrd="0" parTransId="{A5CE2603-97C3-4B79-80C4-3884298D41C6}" sibTransId="{B74D3A82-BA6C-4ECA-A823-13C2B4DEB174}"/>
    <dgm:cxn modelId="{A1D0BEC1-B743-4A4F-B2AA-4539BC310FE1}" type="presOf" srcId="{BABE08C2-BEFC-4B4E-8818-8360C2BF86BE}" destId="{F3DE21B0-B7E3-4471-B581-C99D49CDC818}" srcOrd="0" destOrd="0" presId="urn:microsoft.com/office/officeart/2005/8/layout/hierarchy1"/>
    <dgm:cxn modelId="{77D49EAA-FCE1-47A5-9AD0-447292F60E18}" type="presParOf" srcId="{DFE1D8CF-B412-42DD-A30D-186A5C539A08}" destId="{8DA64EB8-0D3B-477D-B325-7C9A2109F70A}" srcOrd="0" destOrd="0" presId="urn:microsoft.com/office/officeart/2005/8/layout/hierarchy1"/>
    <dgm:cxn modelId="{4C078E9A-BCFC-4BAB-B7A3-C2E46437D2A1}" type="presParOf" srcId="{8DA64EB8-0D3B-477D-B325-7C9A2109F70A}" destId="{7165F7DA-079A-4477-9604-F42A38DD334D}" srcOrd="0" destOrd="0" presId="urn:microsoft.com/office/officeart/2005/8/layout/hierarchy1"/>
    <dgm:cxn modelId="{C13F8B51-E4CC-4BBA-86DD-247662CFAC66}" type="presParOf" srcId="{7165F7DA-079A-4477-9604-F42A38DD334D}" destId="{2BB8D58A-C728-4FAD-98F8-11D098FA59EC}" srcOrd="0" destOrd="0" presId="urn:microsoft.com/office/officeart/2005/8/layout/hierarchy1"/>
    <dgm:cxn modelId="{53E7F882-B208-4F8C-92EC-346B654A3F98}" type="presParOf" srcId="{7165F7DA-079A-4477-9604-F42A38DD334D}" destId="{8BD66C4E-22F9-40AF-8B7A-ED85E5A2D6A7}" srcOrd="1" destOrd="0" presId="urn:microsoft.com/office/officeart/2005/8/layout/hierarchy1"/>
    <dgm:cxn modelId="{1F1B5C5F-5AA2-49DF-9542-BF6D7195041E}" type="presParOf" srcId="{8DA64EB8-0D3B-477D-B325-7C9A2109F70A}" destId="{EF3F7440-9CB9-4822-B4AC-34805FFB7520}" srcOrd="1" destOrd="0" presId="urn:microsoft.com/office/officeart/2005/8/layout/hierarchy1"/>
    <dgm:cxn modelId="{916434BC-BCAD-4320-BEFA-C89EC439623B}" type="presParOf" srcId="{DFE1D8CF-B412-42DD-A30D-186A5C539A08}" destId="{18B8B17A-1697-4A8A-985D-86EE32CBCCFB}" srcOrd="1" destOrd="0" presId="urn:microsoft.com/office/officeart/2005/8/layout/hierarchy1"/>
    <dgm:cxn modelId="{09E9C8E6-661B-4729-A5B7-95FCF4AD295D}" type="presParOf" srcId="{18B8B17A-1697-4A8A-985D-86EE32CBCCFB}" destId="{0E87B52C-5625-4314-9508-584A7C0845EF}" srcOrd="0" destOrd="0" presId="urn:microsoft.com/office/officeart/2005/8/layout/hierarchy1"/>
    <dgm:cxn modelId="{5303C986-4693-4D5B-9B45-8C727693ED44}" type="presParOf" srcId="{0E87B52C-5625-4314-9508-584A7C0845EF}" destId="{7A3C6C32-B111-4583-AC5A-B815BE42089C}" srcOrd="0" destOrd="0" presId="urn:microsoft.com/office/officeart/2005/8/layout/hierarchy1"/>
    <dgm:cxn modelId="{AEB19342-5C33-483F-B322-2408CB13E00E}" type="presParOf" srcId="{0E87B52C-5625-4314-9508-584A7C0845EF}" destId="{B26C459F-F3C5-4652-A8C4-475374D35074}" srcOrd="1" destOrd="0" presId="urn:microsoft.com/office/officeart/2005/8/layout/hierarchy1"/>
    <dgm:cxn modelId="{AFEE24B4-2F69-4E5C-A902-D623480CE179}" type="presParOf" srcId="{18B8B17A-1697-4A8A-985D-86EE32CBCCFB}" destId="{D21CC09C-C993-45F2-8F5B-89189FD1BF3E}" srcOrd="1" destOrd="0" presId="urn:microsoft.com/office/officeart/2005/8/layout/hierarchy1"/>
    <dgm:cxn modelId="{EB68955D-DA89-44C9-AA34-E62EEEB587CE}" type="presParOf" srcId="{DFE1D8CF-B412-42DD-A30D-186A5C539A08}" destId="{43BD127E-648F-42C7-A9EE-2C1FA5A56884}" srcOrd="2" destOrd="0" presId="urn:microsoft.com/office/officeart/2005/8/layout/hierarchy1"/>
    <dgm:cxn modelId="{0F931203-D6D3-4078-8810-5EE7C742E4F3}" type="presParOf" srcId="{43BD127E-648F-42C7-A9EE-2C1FA5A56884}" destId="{F5AE9514-93DE-4C3A-9C00-B1A8DD6FBE63}" srcOrd="0" destOrd="0" presId="urn:microsoft.com/office/officeart/2005/8/layout/hierarchy1"/>
    <dgm:cxn modelId="{F7E3261F-99B2-4F66-BF4B-4890A9DFD9E8}" type="presParOf" srcId="{F5AE9514-93DE-4C3A-9C00-B1A8DD6FBE63}" destId="{0436E26D-9E03-48FF-95EB-B43DB6ED692E}" srcOrd="0" destOrd="0" presId="urn:microsoft.com/office/officeart/2005/8/layout/hierarchy1"/>
    <dgm:cxn modelId="{1E537206-D47F-45C6-A243-E451995A04D3}" type="presParOf" srcId="{F5AE9514-93DE-4C3A-9C00-B1A8DD6FBE63}" destId="{F3DE21B0-B7E3-4471-B581-C99D49CDC818}" srcOrd="1" destOrd="0" presId="urn:microsoft.com/office/officeart/2005/8/layout/hierarchy1"/>
    <dgm:cxn modelId="{8FF98A88-28A2-4BF3-BD99-873A55E0A808}" type="presParOf" srcId="{43BD127E-648F-42C7-A9EE-2C1FA5A56884}" destId="{205BBC61-B7DD-4051-83BC-67ACFD79015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9DFF26-144A-4A9A-B864-A979E5E35257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6449C0A-FAD5-41B2-82AA-01065CD34E7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Times New Roman"/>
              <a:cs typeface="Times New Roman"/>
            </a:rPr>
            <a:t>TITLE I, PART A IS THE FUNDING SOURCE UNDER ESEA THAT PROVIDES  ASSISTANCE TO STATES AND SCHOOL DISTRICTS TO MEET THE NEEDS OF EDUCATIONALLY AT-RISK STUDENTS. </a:t>
          </a:r>
          <a:br>
            <a:rPr lang="en-US" dirty="0">
              <a:latin typeface="Times New Roman"/>
              <a:cs typeface="Times New Roman"/>
            </a:rPr>
          </a:br>
          <a:endParaRPr lang="en-US" dirty="0">
            <a:latin typeface="Times New Roman"/>
            <a:cs typeface="Times New Roman"/>
          </a:endParaRPr>
        </a:p>
      </dgm:t>
    </dgm:pt>
    <dgm:pt modelId="{CAC0EF5F-A488-402F-AE13-DE0BA627BD49}" type="parTrans" cxnId="{622D8BCE-0517-4A0D-89E3-E32257D1D972}">
      <dgm:prSet/>
      <dgm:spPr/>
      <dgm:t>
        <a:bodyPr/>
        <a:lstStyle/>
        <a:p>
          <a:endParaRPr lang="en-US"/>
        </a:p>
      </dgm:t>
    </dgm:pt>
    <dgm:pt modelId="{CD9FCDE0-E50F-458C-95CE-A4379CFE03B8}" type="sibTrans" cxnId="{622D8BCE-0517-4A0D-89E3-E32257D1D972}">
      <dgm:prSet/>
      <dgm:spPr/>
      <dgm:t>
        <a:bodyPr/>
        <a:lstStyle/>
        <a:p>
          <a:endParaRPr lang="en-US"/>
        </a:p>
      </dgm:t>
    </dgm:pt>
    <dgm:pt modelId="{E3FB580D-FB9B-44D0-ADEA-FBE91F884385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 dirty="0">
              <a:latin typeface="Times New Roman"/>
              <a:cs typeface="Times New Roman"/>
            </a:rPr>
            <a:t>THE GOAL OF TITLE I IS TO PROVIDE EXTRA INSTRUCTIONAL SERVICES AND ACTIVITIES THAT SUPPORT STUDENTS IDENTIFIED AS FAILING OR MOST AT RISK OF FAILING THE STATE'S CHALLENGING PERFORMANCE STANDARDS</a:t>
          </a:r>
          <a:endParaRPr lang="en-US" dirty="0">
            <a:latin typeface="Times New Roman"/>
            <a:cs typeface="Times New Roman"/>
          </a:endParaRPr>
        </a:p>
      </dgm:t>
    </dgm:pt>
    <dgm:pt modelId="{0893A015-0C05-4555-AD10-0DBC09F3CEE8}" type="parTrans" cxnId="{3271CF9F-D22B-4B3B-BA12-17E3CB3F67E6}">
      <dgm:prSet/>
      <dgm:spPr/>
      <dgm:t>
        <a:bodyPr/>
        <a:lstStyle/>
        <a:p>
          <a:endParaRPr lang="en-US"/>
        </a:p>
      </dgm:t>
    </dgm:pt>
    <dgm:pt modelId="{147B41F9-05C2-4832-B231-13E54A59CEBF}" type="sibTrans" cxnId="{3271CF9F-D22B-4B3B-BA12-17E3CB3F67E6}">
      <dgm:prSet/>
      <dgm:spPr/>
      <dgm:t>
        <a:bodyPr/>
        <a:lstStyle/>
        <a:p>
          <a:endParaRPr lang="en-US"/>
        </a:p>
      </dgm:t>
    </dgm:pt>
    <dgm:pt modelId="{F5D7AF4F-E5AC-445F-B6D0-73B42F34841C}" type="pres">
      <dgm:prSet presAssocID="{2D9DFF26-144A-4A9A-B864-A979E5E35257}" presName="root" presStyleCnt="0">
        <dgm:presLayoutVars>
          <dgm:dir/>
          <dgm:resizeHandles val="exact"/>
        </dgm:presLayoutVars>
      </dgm:prSet>
      <dgm:spPr/>
    </dgm:pt>
    <dgm:pt modelId="{2AA9F0DB-AFAE-4488-9547-7CC4900BEA3E}" type="pres">
      <dgm:prSet presAssocID="{B6449C0A-FAD5-41B2-82AA-01065CD34E79}" presName="compNode" presStyleCnt="0"/>
      <dgm:spPr/>
    </dgm:pt>
    <dgm:pt modelId="{8817A10C-F25B-4C61-B4A7-2D81120FED03}" type="pres">
      <dgm:prSet presAssocID="{B6449C0A-FAD5-41B2-82AA-01065CD34E7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2823AA1B-5C18-4963-8B5C-671DDD927EB2}" type="pres">
      <dgm:prSet presAssocID="{B6449C0A-FAD5-41B2-82AA-01065CD34E79}" presName="spaceRect" presStyleCnt="0"/>
      <dgm:spPr/>
    </dgm:pt>
    <dgm:pt modelId="{222EF7BE-3F86-406D-9363-5AA4258A21BD}" type="pres">
      <dgm:prSet presAssocID="{B6449C0A-FAD5-41B2-82AA-01065CD34E79}" presName="textRect" presStyleLbl="revTx" presStyleIdx="0" presStyleCnt="2">
        <dgm:presLayoutVars>
          <dgm:chMax val="1"/>
          <dgm:chPref val="1"/>
        </dgm:presLayoutVars>
      </dgm:prSet>
      <dgm:spPr/>
    </dgm:pt>
    <dgm:pt modelId="{6BE44733-2B70-41D5-823F-8862FEDDA3BA}" type="pres">
      <dgm:prSet presAssocID="{CD9FCDE0-E50F-458C-95CE-A4379CFE03B8}" presName="sibTrans" presStyleCnt="0"/>
      <dgm:spPr/>
    </dgm:pt>
    <dgm:pt modelId="{DD974BB2-FD56-46BC-AFDE-7C173F02769A}" type="pres">
      <dgm:prSet presAssocID="{E3FB580D-FB9B-44D0-ADEA-FBE91F884385}" presName="compNode" presStyleCnt="0"/>
      <dgm:spPr/>
    </dgm:pt>
    <dgm:pt modelId="{5412ED81-1080-4EB1-A6E7-FCA1345B5A72}" type="pres">
      <dgm:prSet presAssocID="{E3FB580D-FB9B-44D0-ADEA-FBE91F88438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C04EBF66-10B9-44AE-B15B-B7DB0866BEAA}" type="pres">
      <dgm:prSet presAssocID="{E3FB580D-FB9B-44D0-ADEA-FBE91F884385}" presName="spaceRect" presStyleCnt="0"/>
      <dgm:spPr/>
    </dgm:pt>
    <dgm:pt modelId="{9CE8F742-DC42-4A9C-93A1-A12010FC7AB4}" type="pres">
      <dgm:prSet presAssocID="{E3FB580D-FB9B-44D0-ADEA-FBE91F88438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BF6A239-390B-4E21-85C7-82A81F768D4E}" type="presOf" srcId="{E3FB580D-FB9B-44D0-ADEA-FBE91F884385}" destId="{9CE8F742-DC42-4A9C-93A1-A12010FC7AB4}" srcOrd="0" destOrd="0" presId="urn:microsoft.com/office/officeart/2018/2/layout/IconLabelList"/>
    <dgm:cxn modelId="{3E75246B-5B5B-47B3-A036-7BE2C6279A0B}" type="presOf" srcId="{B6449C0A-FAD5-41B2-82AA-01065CD34E79}" destId="{222EF7BE-3F86-406D-9363-5AA4258A21BD}" srcOrd="0" destOrd="0" presId="urn:microsoft.com/office/officeart/2018/2/layout/IconLabelList"/>
    <dgm:cxn modelId="{88D3F495-9FD4-4194-AE03-1E522F6F9160}" type="presOf" srcId="{2D9DFF26-144A-4A9A-B864-A979E5E35257}" destId="{F5D7AF4F-E5AC-445F-B6D0-73B42F34841C}" srcOrd="0" destOrd="0" presId="urn:microsoft.com/office/officeart/2018/2/layout/IconLabelList"/>
    <dgm:cxn modelId="{3271CF9F-D22B-4B3B-BA12-17E3CB3F67E6}" srcId="{2D9DFF26-144A-4A9A-B864-A979E5E35257}" destId="{E3FB580D-FB9B-44D0-ADEA-FBE91F884385}" srcOrd="1" destOrd="0" parTransId="{0893A015-0C05-4555-AD10-0DBC09F3CEE8}" sibTransId="{147B41F9-05C2-4832-B231-13E54A59CEBF}"/>
    <dgm:cxn modelId="{622D8BCE-0517-4A0D-89E3-E32257D1D972}" srcId="{2D9DFF26-144A-4A9A-B864-A979E5E35257}" destId="{B6449C0A-FAD5-41B2-82AA-01065CD34E79}" srcOrd="0" destOrd="0" parTransId="{CAC0EF5F-A488-402F-AE13-DE0BA627BD49}" sibTransId="{CD9FCDE0-E50F-458C-95CE-A4379CFE03B8}"/>
    <dgm:cxn modelId="{D061D213-CBDA-471B-8109-A30C712C13CB}" type="presParOf" srcId="{F5D7AF4F-E5AC-445F-B6D0-73B42F34841C}" destId="{2AA9F0DB-AFAE-4488-9547-7CC4900BEA3E}" srcOrd="0" destOrd="0" presId="urn:microsoft.com/office/officeart/2018/2/layout/IconLabelList"/>
    <dgm:cxn modelId="{8426BC0E-E54A-4171-BA65-48A4ED9FD9F0}" type="presParOf" srcId="{2AA9F0DB-AFAE-4488-9547-7CC4900BEA3E}" destId="{8817A10C-F25B-4C61-B4A7-2D81120FED03}" srcOrd="0" destOrd="0" presId="urn:microsoft.com/office/officeart/2018/2/layout/IconLabelList"/>
    <dgm:cxn modelId="{847C7375-C567-440D-BB11-B033AD9E2FEA}" type="presParOf" srcId="{2AA9F0DB-AFAE-4488-9547-7CC4900BEA3E}" destId="{2823AA1B-5C18-4963-8B5C-671DDD927EB2}" srcOrd="1" destOrd="0" presId="urn:microsoft.com/office/officeart/2018/2/layout/IconLabelList"/>
    <dgm:cxn modelId="{0A6F36D8-8DBE-4A8C-9C2C-2C4F47871ED7}" type="presParOf" srcId="{2AA9F0DB-AFAE-4488-9547-7CC4900BEA3E}" destId="{222EF7BE-3F86-406D-9363-5AA4258A21BD}" srcOrd="2" destOrd="0" presId="urn:microsoft.com/office/officeart/2018/2/layout/IconLabelList"/>
    <dgm:cxn modelId="{ADAC9C01-5803-4AEF-B64F-AE855CAA43D6}" type="presParOf" srcId="{F5D7AF4F-E5AC-445F-B6D0-73B42F34841C}" destId="{6BE44733-2B70-41D5-823F-8862FEDDA3BA}" srcOrd="1" destOrd="0" presId="urn:microsoft.com/office/officeart/2018/2/layout/IconLabelList"/>
    <dgm:cxn modelId="{D718899A-EB99-4096-87FC-26E974CD4D32}" type="presParOf" srcId="{F5D7AF4F-E5AC-445F-B6D0-73B42F34841C}" destId="{DD974BB2-FD56-46BC-AFDE-7C173F02769A}" srcOrd="2" destOrd="0" presId="urn:microsoft.com/office/officeart/2018/2/layout/IconLabelList"/>
    <dgm:cxn modelId="{BDEE1B58-0392-4C86-8864-E1D731654D7D}" type="presParOf" srcId="{DD974BB2-FD56-46BC-AFDE-7C173F02769A}" destId="{5412ED81-1080-4EB1-A6E7-FCA1345B5A72}" srcOrd="0" destOrd="0" presId="urn:microsoft.com/office/officeart/2018/2/layout/IconLabelList"/>
    <dgm:cxn modelId="{843C379C-2AE0-43A5-8E32-FEEC47949A4B}" type="presParOf" srcId="{DD974BB2-FD56-46BC-AFDE-7C173F02769A}" destId="{C04EBF66-10B9-44AE-B15B-B7DB0866BEAA}" srcOrd="1" destOrd="0" presId="urn:microsoft.com/office/officeart/2018/2/layout/IconLabelList"/>
    <dgm:cxn modelId="{2D18D6AF-7BE0-4410-9107-14E2CFAB442A}" type="presParOf" srcId="{DD974BB2-FD56-46BC-AFDE-7C173F02769A}" destId="{9CE8F742-DC42-4A9C-93A1-A12010FC7AB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74C01D0-407F-4EA2-83D5-173787D06B1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42BA2C8-AA5B-403D-A4E3-126DBF594DB9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IN 1965, PRESIDENT LYNDON B. JOHNSON PASSED THE ELEMENTARY AND SECONDARY EDUCATION ACT (ESEA) AS A PART OF THE "WAR ON POVERTY." ESEA EMPHASIZES EQUAL ACCESS TO EDUCATION AND ESTABLISHES HIGH STANDARDS AND ACCOUNTABILITY. </a:t>
          </a:r>
          <a:endParaRPr lang="en-US" dirty="0">
            <a:latin typeface="Times New Roman"/>
            <a:cs typeface="Times New Roman"/>
          </a:endParaRPr>
        </a:p>
      </dgm:t>
    </dgm:pt>
    <dgm:pt modelId="{1EFC02E4-757D-4636-83A9-74E20E3657D8}" type="parTrans" cxnId="{F620C610-E588-4C46-965C-4067B3E6B449}">
      <dgm:prSet/>
      <dgm:spPr/>
      <dgm:t>
        <a:bodyPr/>
        <a:lstStyle/>
        <a:p>
          <a:endParaRPr lang="en-US"/>
        </a:p>
      </dgm:t>
    </dgm:pt>
    <dgm:pt modelId="{2E865017-582E-4F07-B3BD-1AF45E9A453E}" type="sibTrans" cxnId="{F620C610-E588-4C46-965C-4067B3E6B449}">
      <dgm:prSet/>
      <dgm:spPr/>
      <dgm:t>
        <a:bodyPr/>
        <a:lstStyle/>
        <a:p>
          <a:endParaRPr lang="en-US"/>
        </a:p>
      </dgm:t>
    </dgm:pt>
    <dgm:pt modelId="{F6949BB8-36A4-4328-B23F-97C6247DEE2F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THE LAW AUTHORIZES FEDERALLY FUNDED EDUCATION PROGRAMS THAT IMPROVE LEARNING OPPORTUNITIES FOR CHILDREN AT RISK.  </a:t>
          </a:r>
          <a:endParaRPr lang="en-US" dirty="0">
            <a:latin typeface="Times New Roman"/>
            <a:cs typeface="Times New Roman"/>
          </a:endParaRPr>
        </a:p>
      </dgm:t>
    </dgm:pt>
    <dgm:pt modelId="{6EF7B500-B272-44CE-A1E6-B80D95926553}" type="parTrans" cxnId="{03F0C213-FCA4-4FE1-9441-03D689F49DFE}">
      <dgm:prSet/>
      <dgm:spPr/>
      <dgm:t>
        <a:bodyPr/>
        <a:lstStyle/>
        <a:p>
          <a:endParaRPr lang="en-US"/>
        </a:p>
      </dgm:t>
    </dgm:pt>
    <dgm:pt modelId="{6B9903C2-03F2-4365-BF06-352D2BF41B58}" type="sibTrans" cxnId="{03F0C213-FCA4-4FE1-9441-03D689F49DFE}">
      <dgm:prSet/>
      <dgm:spPr/>
      <dgm:t>
        <a:bodyPr/>
        <a:lstStyle/>
        <a:p>
          <a:endParaRPr lang="en-US"/>
        </a:p>
      </dgm:t>
    </dgm:pt>
    <dgm:pt modelId="{F49EC1B5-B519-4074-95AB-2D69E5BD527B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IN 2015, CONGRESS AMENDED ESEA AND PASSED IT AS A NEW LAW, THE EVERY STUDENT SUCCEEDS ACT (ESSA)</a:t>
          </a:r>
          <a:endParaRPr lang="en-US" dirty="0">
            <a:latin typeface="Times New Roman"/>
            <a:cs typeface="Times New Roman"/>
          </a:endParaRPr>
        </a:p>
      </dgm:t>
    </dgm:pt>
    <dgm:pt modelId="{64D1C70C-235C-4665-83FA-767FD98F1F3D}" type="parTrans" cxnId="{7A2C689C-1515-4E8E-80B4-A4A1E53578C3}">
      <dgm:prSet/>
      <dgm:spPr/>
      <dgm:t>
        <a:bodyPr/>
        <a:lstStyle/>
        <a:p>
          <a:endParaRPr lang="en-US"/>
        </a:p>
      </dgm:t>
    </dgm:pt>
    <dgm:pt modelId="{5CE68156-769C-4B42-9981-F0B4C364B04E}" type="sibTrans" cxnId="{7A2C689C-1515-4E8E-80B4-A4A1E53578C3}">
      <dgm:prSet/>
      <dgm:spPr/>
      <dgm:t>
        <a:bodyPr/>
        <a:lstStyle/>
        <a:p>
          <a:endParaRPr lang="en-US"/>
        </a:p>
      </dgm:t>
    </dgm:pt>
    <dgm:pt modelId="{AFC502BE-0E7F-4431-AB98-B3F785259AAA}" type="pres">
      <dgm:prSet presAssocID="{F74C01D0-407F-4EA2-83D5-173787D06B11}" presName="linear" presStyleCnt="0">
        <dgm:presLayoutVars>
          <dgm:animLvl val="lvl"/>
          <dgm:resizeHandles val="exact"/>
        </dgm:presLayoutVars>
      </dgm:prSet>
      <dgm:spPr/>
    </dgm:pt>
    <dgm:pt modelId="{DA1C83D6-02B8-4A37-8770-AB409F6D6F69}" type="pres">
      <dgm:prSet presAssocID="{D42BA2C8-AA5B-403D-A4E3-126DBF594D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F45F376-5ABD-44E9-AC30-1066D270B6EE}" type="pres">
      <dgm:prSet presAssocID="{2E865017-582E-4F07-B3BD-1AF45E9A453E}" presName="spacer" presStyleCnt="0"/>
      <dgm:spPr/>
    </dgm:pt>
    <dgm:pt modelId="{F0589944-3ED7-4983-A7FD-F1394265A4B9}" type="pres">
      <dgm:prSet presAssocID="{F6949BB8-36A4-4328-B23F-97C6247DEE2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FDB90CB-874B-41F7-9E6E-99F746A9658C}" type="pres">
      <dgm:prSet presAssocID="{6B9903C2-03F2-4365-BF06-352D2BF41B58}" presName="spacer" presStyleCnt="0"/>
      <dgm:spPr/>
    </dgm:pt>
    <dgm:pt modelId="{82333C4F-0DD6-43C1-80FC-52DCA5BC7585}" type="pres">
      <dgm:prSet presAssocID="{F49EC1B5-B519-4074-95AB-2D69E5BD527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F620C610-E588-4C46-965C-4067B3E6B449}" srcId="{F74C01D0-407F-4EA2-83D5-173787D06B11}" destId="{D42BA2C8-AA5B-403D-A4E3-126DBF594DB9}" srcOrd="0" destOrd="0" parTransId="{1EFC02E4-757D-4636-83A9-74E20E3657D8}" sibTransId="{2E865017-582E-4F07-B3BD-1AF45E9A453E}"/>
    <dgm:cxn modelId="{03F0C213-FCA4-4FE1-9441-03D689F49DFE}" srcId="{F74C01D0-407F-4EA2-83D5-173787D06B11}" destId="{F6949BB8-36A4-4328-B23F-97C6247DEE2F}" srcOrd="1" destOrd="0" parTransId="{6EF7B500-B272-44CE-A1E6-B80D95926553}" sibTransId="{6B9903C2-03F2-4365-BF06-352D2BF41B58}"/>
    <dgm:cxn modelId="{2E5E481D-B09E-4220-A770-BAEE50E4C095}" type="presOf" srcId="{F74C01D0-407F-4EA2-83D5-173787D06B11}" destId="{AFC502BE-0E7F-4431-AB98-B3F785259AAA}" srcOrd="0" destOrd="0" presId="urn:microsoft.com/office/officeart/2005/8/layout/vList2"/>
    <dgm:cxn modelId="{4EC74B40-D2EE-43B5-A88B-3DB7318FD71B}" type="presOf" srcId="{D42BA2C8-AA5B-403D-A4E3-126DBF594DB9}" destId="{DA1C83D6-02B8-4A37-8770-AB409F6D6F69}" srcOrd="0" destOrd="0" presId="urn:microsoft.com/office/officeart/2005/8/layout/vList2"/>
    <dgm:cxn modelId="{7A70755C-3617-48F4-841E-CCFBBC57887B}" type="presOf" srcId="{F49EC1B5-B519-4074-95AB-2D69E5BD527B}" destId="{82333C4F-0DD6-43C1-80FC-52DCA5BC7585}" srcOrd="0" destOrd="0" presId="urn:microsoft.com/office/officeart/2005/8/layout/vList2"/>
    <dgm:cxn modelId="{1928A356-0354-4919-A912-5CCB41F4C65B}" type="presOf" srcId="{F6949BB8-36A4-4328-B23F-97C6247DEE2F}" destId="{F0589944-3ED7-4983-A7FD-F1394265A4B9}" srcOrd="0" destOrd="0" presId="urn:microsoft.com/office/officeart/2005/8/layout/vList2"/>
    <dgm:cxn modelId="{7A2C689C-1515-4E8E-80B4-A4A1E53578C3}" srcId="{F74C01D0-407F-4EA2-83D5-173787D06B11}" destId="{F49EC1B5-B519-4074-95AB-2D69E5BD527B}" srcOrd="2" destOrd="0" parTransId="{64D1C70C-235C-4665-83FA-767FD98F1F3D}" sibTransId="{5CE68156-769C-4B42-9981-F0B4C364B04E}"/>
    <dgm:cxn modelId="{69BF3707-05EB-4C2E-9300-D0856E09B06F}" type="presParOf" srcId="{AFC502BE-0E7F-4431-AB98-B3F785259AAA}" destId="{DA1C83D6-02B8-4A37-8770-AB409F6D6F69}" srcOrd="0" destOrd="0" presId="urn:microsoft.com/office/officeart/2005/8/layout/vList2"/>
    <dgm:cxn modelId="{38AFB0D2-FD65-45E0-BC08-1784DF0452DD}" type="presParOf" srcId="{AFC502BE-0E7F-4431-AB98-B3F785259AAA}" destId="{EF45F376-5ABD-44E9-AC30-1066D270B6EE}" srcOrd="1" destOrd="0" presId="urn:microsoft.com/office/officeart/2005/8/layout/vList2"/>
    <dgm:cxn modelId="{6C6539B7-3404-4D25-ABA1-D59221DF3B76}" type="presParOf" srcId="{AFC502BE-0E7F-4431-AB98-B3F785259AAA}" destId="{F0589944-3ED7-4983-A7FD-F1394265A4B9}" srcOrd="2" destOrd="0" presId="urn:microsoft.com/office/officeart/2005/8/layout/vList2"/>
    <dgm:cxn modelId="{2DB9F9A5-5C2B-458F-8DE9-F8FF34E04347}" type="presParOf" srcId="{AFC502BE-0E7F-4431-AB98-B3F785259AAA}" destId="{3FDB90CB-874B-41F7-9E6E-99F746A9658C}" srcOrd="3" destOrd="0" presId="urn:microsoft.com/office/officeart/2005/8/layout/vList2"/>
    <dgm:cxn modelId="{42D1ACE2-5770-416E-A3FF-D99753FCEC97}" type="presParOf" srcId="{AFC502BE-0E7F-4431-AB98-B3F785259AAA}" destId="{82333C4F-0DD6-43C1-80FC-52DCA5BC758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CAD8B1-ACE1-497C-8AE7-79FD0AD26A78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94326F2-5D96-469D-9F29-2FB1308C35DD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ACADEMIC INTERVENTION PROGRAMS FOR STRUGGLING STUDENTS</a:t>
          </a:r>
          <a:endParaRPr lang="en-US" dirty="0">
            <a:latin typeface="Times New Roman"/>
            <a:cs typeface="Times New Roman"/>
          </a:endParaRPr>
        </a:p>
      </dgm:t>
    </dgm:pt>
    <dgm:pt modelId="{16F03AD9-9A75-4AD4-B81E-ADC59141D44D}" type="parTrans" cxnId="{5887B45D-23AB-40AE-B30F-A0F596D23516}">
      <dgm:prSet/>
      <dgm:spPr/>
      <dgm:t>
        <a:bodyPr/>
        <a:lstStyle/>
        <a:p>
          <a:endParaRPr lang="en-US"/>
        </a:p>
      </dgm:t>
    </dgm:pt>
    <dgm:pt modelId="{C9AE3FFE-5731-4AD9-885F-412022F3322E}" type="sibTrans" cxnId="{5887B45D-23AB-40AE-B30F-A0F596D23516}">
      <dgm:prSet/>
      <dgm:spPr/>
      <dgm:t>
        <a:bodyPr/>
        <a:lstStyle/>
        <a:p>
          <a:endParaRPr lang="en-US"/>
        </a:p>
      </dgm:t>
    </dgm:pt>
    <dgm:pt modelId="{BD97036B-8312-4740-83F5-60AB1256775C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PROFESSIONAL DEVELOPMENT FOR TEACHERS AND STAFF</a:t>
          </a:r>
          <a:endParaRPr lang="en-US" dirty="0">
            <a:latin typeface="Times New Roman"/>
            <a:cs typeface="Times New Roman"/>
          </a:endParaRPr>
        </a:p>
      </dgm:t>
    </dgm:pt>
    <dgm:pt modelId="{A9F8FDE8-2551-4A55-8772-704C5C5EE7DF}" type="parTrans" cxnId="{09815E72-713B-4FE0-8967-961DD5729D58}">
      <dgm:prSet/>
      <dgm:spPr/>
      <dgm:t>
        <a:bodyPr/>
        <a:lstStyle/>
        <a:p>
          <a:endParaRPr lang="en-US"/>
        </a:p>
      </dgm:t>
    </dgm:pt>
    <dgm:pt modelId="{E0BD4902-2CA4-4821-A759-3487D78EFFD0}" type="sibTrans" cxnId="{09815E72-713B-4FE0-8967-961DD5729D58}">
      <dgm:prSet/>
      <dgm:spPr/>
      <dgm:t>
        <a:bodyPr/>
        <a:lstStyle/>
        <a:p>
          <a:endParaRPr lang="en-US"/>
        </a:p>
      </dgm:t>
    </dgm:pt>
    <dgm:pt modelId="{0B65418B-3FE7-4075-8509-16B0EA969530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FUNDING FOR INSTRUCTIONAL MATERIALS/SUPPLIES</a:t>
          </a:r>
          <a:endParaRPr lang="en-US" dirty="0">
            <a:latin typeface="Times New Roman"/>
            <a:cs typeface="Times New Roman"/>
          </a:endParaRPr>
        </a:p>
      </dgm:t>
    </dgm:pt>
    <dgm:pt modelId="{A811744A-3F1C-4F8B-A204-C17416BC9B2D}" type="parTrans" cxnId="{5CA1960F-CE94-48D7-946D-D30C7B84772A}">
      <dgm:prSet/>
      <dgm:spPr/>
      <dgm:t>
        <a:bodyPr/>
        <a:lstStyle/>
        <a:p>
          <a:endParaRPr lang="en-US"/>
        </a:p>
      </dgm:t>
    </dgm:pt>
    <dgm:pt modelId="{E737B451-C9AE-471D-BA92-4F11AC7E0E7A}" type="sibTrans" cxnId="{5CA1960F-CE94-48D7-946D-D30C7B84772A}">
      <dgm:prSet/>
      <dgm:spPr/>
      <dgm:t>
        <a:bodyPr/>
        <a:lstStyle/>
        <a:p>
          <a:endParaRPr lang="en-US"/>
        </a:p>
      </dgm:t>
    </dgm:pt>
    <dgm:pt modelId="{77D7C487-5034-45AD-AA0A-5326C4920955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FAMILY ENGAGEMENT ACTIVITIES</a:t>
          </a:r>
          <a:endParaRPr lang="en-US" dirty="0">
            <a:latin typeface="Times New Roman"/>
            <a:cs typeface="Times New Roman"/>
          </a:endParaRPr>
        </a:p>
      </dgm:t>
    </dgm:pt>
    <dgm:pt modelId="{4D6D5D23-AC09-4C98-B13C-C1A2B7688123}" type="parTrans" cxnId="{1A5B0311-B440-44D9-AD3A-78A4820BED16}">
      <dgm:prSet/>
      <dgm:spPr/>
      <dgm:t>
        <a:bodyPr/>
        <a:lstStyle/>
        <a:p>
          <a:endParaRPr lang="en-US"/>
        </a:p>
      </dgm:t>
    </dgm:pt>
    <dgm:pt modelId="{4E88A5CB-1847-4457-84E7-AC2ABFA131B0}" type="sibTrans" cxnId="{1A5B0311-B440-44D9-AD3A-78A4820BED16}">
      <dgm:prSet/>
      <dgm:spPr/>
      <dgm:t>
        <a:bodyPr/>
        <a:lstStyle/>
        <a:p>
          <a:endParaRPr lang="en-US"/>
        </a:p>
      </dgm:t>
    </dgm:pt>
    <dgm:pt modelId="{3E678206-8B93-40BA-8182-64EFEA6E0D79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ACADEMIC FIELD TRIPS</a:t>
          </a:r>
          <a:endParaRPr lang="en-US" dirty="0">
            <a:latin typeface="Times New Roman"/>
            <a:cs typeface="Times New Roman"/>
          </a:endParaRPr>
        </a:p>
      </dgm:t>
    </dgm:pt>
    <dgm:pt modelId="{30CB2AD5-241B-47D2-88F0-7D58C3F7D27E}" type="parTrans" cxnId="{22C53BEC-B7B9-4C17-9AC9-416CA60BA033}">
      <dgm:prSet/>
      <dgm:spPr/>
      <dgm:t>
        <a:bodyPr/>
        <a:lstStyle/>
        <a:p>
          <a:endParaRPr lang="en-US"/>
        </a:p>
      </dgm:t>
    </dgm:pt>
    <dgm:pt modelId="{3CDBB140-E064-4A1E-AAF3-C6B8BA5CEE60}" type="sibTrans" cxnId="{22C53BEC-B7B9-4C17-9AC9-416CA60BA033}">
      <dgm:prSet/>
      <dgm:spPr/>
      <dgm:t>
        <a:bodyPr/>
        <a:lstStyle/>
        <a:p>
          <a:endParaRPr lang="en-US"/>
        </a:p>
      </dgm:t>
    </dgm:pt>
    <dgm:pt modelId="{A063E136-E517-4B1C-9DB8-618890C67E06}">
      <dgm:prSet/>
      <dgm:spPr/>
      <dgm:t>
        <a:bodyPr/>
        <a:lstStyle/>
        <a:p>
          <a:r>
            <a:rPr lang="en-US" b="1" dirty="0">
              <a:latin typeface="Times New Roman"/>
              <a:cs typeface="Times New Roman"/>
            </a:rPr>
            <a:t>FUNDS FOR THE HIRING OF ADDITIONAL STAFF TO ASSIST IN THE INSTRUCTIONAL PROGRAM OF THE SCHOOL</a:t>
          </a:r>
          <a:br>
            <a:rPr lang="en-US" dirty="0">
              <a:latin typeface="Times New Roman"/>
              <a:cs typeface="Times New Roman"/>
            </a:rPr>
          </a:br>
          <a:r>
            <a:rPr lang="en-US" b="1" dirty="0">
              <a:latin typeface="Times New Roman"/>
              <a:cs typeface="Times New Roman"/>
            </a:rPr>
            <a:t>EACH TITLE I SCHOOL USES FUNDS ACCORDING TO A NEEDS ASSESSMENT THAT IS COMPLETED EACH YEAR</a:t>
          </a:r>
          <a:endParaRPr lang="en-US" dirty="0">
            <a:latin typeface="Times New Roman"/>
            <a:cs typeface="Times New Roman"/>
          </a:endParaRPr>
        </a:p>
      </dgm:t>
    </dgm:pt>
    <dgm:pt modelId="{EAEA02FA-AB62-4F0F-8EAF-19FB16AA0668}" type="parTrans" cxnId="{D6B90FAD-D6D2-41EB-945A-5BE80A64D618}">
      <dgm:prSet/>
      <dgm:spPr/>
      <dgm:t>
        <a:bodyPr/>
        <a:lstStyle/>
        <a:p>
          <a:endParaRPr lang="en-US"/>
        </a:p>
      </dgm:t>
    </dgm:pt>
    <dgm:pt modelId="{73B69099-9CBE-41C6-8271-833E2CFF4D6A}" type="sibTrans" cxnId="{D6B90FAD-D6D2-41EB-945A-5BE80A64D618}">
      <dgm:prSet/>
      <dgm:spPr/>
      <dgm:t>
        <a:bodyPr/>
        <a:lstStyle/>
        <a:p>
          <a:endParaRPr lang="en-US"/>
        </a:p>
      </dgm:t>
    </dgm:pt>
    <dgm:pt modelId="{A2067AC9-5A4A-4047-BB8E-7D81F916D948}" type="pres">
      <dgm:prSet presAssocID="{DECAD8B1-ACE1-497C-8AE7-79FD0AD26A78}" presName="Name0" presStyleCnt="0">
        <dgm:presLayoutVars>
          <dgm:dir/>
          <dgm:resizeHandles val="exact"/>
        </dgm:presLayoutVars>
      </dgm:prSet>
      <dgm:spPr/>
    </dgm:pt>
    <dgm:pt modelId="{D5DA700C-BFD4-45AD-8E71-8B558AD1AC6A}" type="pres">
      <dgm:prSet presAssocID="{B94326F2-5D96-469D-9F29-2FB1308C35DD}" presName="node" presStyleLbl="node1" presStyleIdx="0" presStyleCnt="6">
        <dgm:presLayoutVars>
          <dgm:bulletEnabled val="1"/>
        </dgm:presLayoutVars>
      </dgm:prSet>
      <dgm:spPr/>
    </dgm:pt>
    <dgm:pt modelId="{EC3679DF-EAC9-4517-B5FE-0F92A1F9F179}" type="pres">
      <dgm:prSet presAssocID="{C9AE3FFE-5731-4AD9-885F-412022F3322E}" presName="sibTrans" presStyleLbl="sibTrans1D1" presStyleIdx="0" presStyleCnt="5"/>
      <dgm:spPr/>
    </dgm:pt>
    <dgm:pt modelId="{89D385CE-E65F-4F10-8733-B3F1C3A1C1AA}" type="pres">
      <dgm:prSet presAssocID="{C9AE3FFE-5731-4AD9-885F-412022F3322E}" presName="connectorText" presStyleLbl="sibTrans1D1" presStyleIdx="0" presStyleCnt="5"/>
      <dgm:spPr/>
    </dgm:pt>
    <dgm:pt modelId="{872E519D-7D12-40C9-AF6B-F4669DB69DC3}" type="pres">
      <dgm:prSet presAssocID="{BD97036B-8312-4740-83F5-60AB1256775C}" presName="node" presStyleLbl="node1" presStyleIdx="1" presStyleCnt="6">
        <dgm:presLayoutVars>
          <dgm:bulletEnabled val="1"/>
        </dgm:presLayoutVars>
      </dgm:prSet>
      <dgm:spPr/>
    </dgm:pt>
    <dgm:pt modelId="{7823AF8F-4F17-42FA-A964-D789A8A50EA6}" type="pres">
      <dgm:prSet presAssocID="{E0BD4902-2CA4-4821-A759-3487D78EFFD0}" presName="sibTrans" presStyleLbl="sibTrans1D1" presStyleIdx="1" presStyleCnt="5"/>
      <dgm:spPr/>
    </dgm:pt>
    <dgm:pt modelId="{52ADC1F1-6B09-4075-86EB-AF7731B15161}" type="pres">
      <dgm:prSet presAssocID="{E0BD4902-2CA4-4821-A759-3487D78EFFD0}" presName="connectorText" presStyleLbl="sibTrans1D1" presStyleIdx="1" presStyleCnt="5"/>
      <dgm:spPr/>
    </dgm:pt>
    <dgm:pt modelId="{FAFE2927-F7AA-40F1-B931-196CD307ABAD}" type="pres">
      <dgm:prSet presAssocID="{0B65418B-3FE7-4075-8509-16B0EA969530}" presName="node" presStyleLbl="node1" presStyleIdx="2" presStyleCnt="6">
        <dgm:presLayoutVars>
          <dgm:bulletEnabled val="1"/>
        </dgm:presLayoutVars>
      </dgm:prSet>
      <dgm:spPr/>
    </dgm:pt>
    <dgm:pt modelId="{B91F3BB3-FA75-42B1-A507-4B5FED2DAAF9}" type="pres">
      <dgm:prSet presAssocID="{E737B451-C9AE-471D-BA92-4F11AC7E0E7A}" presName="sibTrans" presStyleLbl="sibTrans1D1" presStyleIdx="2" presStyleCnt="5"/>
      <dgm:spPr/>
    </dgm:pt>
    <dgm:pt modelId="{08A86232-C035-4914-8D72-915F66871DC3}" type="pres">
      <dgm:prSet presAssocID="{E737B451-C9AE-471D-BA92-4F11AC7E0E7A}" presName="connectorText" presStyleLbl="sibTrans1D1" presStyleIdx="2" presStyleCnt="5"/>
      <dgm:spPr/>
    </dgm:pt>
    <dgm:pt modelId="{1D5E419D-50D3-4686-85A6-8FEC9C43EFBF}" type="pres">
      <dgm:prSet presAssocID="{77D7C487-5034-45AD-AA0A-5326C4920955}" presName="node" presStyleLbl="node1" presStyleIdx="3" presStyleCnt="6">
        <dgm:presLayoutVars>
          <dgm:bulletEnabled val="1"/>
        </dgm:presLayoutVars>
      </dgm:prSet>
      <dgm:spPr/>
    </dgm:pt>
    <dgm:pt modelId="{9721E2FE-26B2-4D31-9654-1BED09A2C67A}" type="pres">
      <dgm:prSet presAssocID="{4E88A5CB-1847-4457-84E7-AC2ABFA131B0}" presName="sibTrans" presStyleLbl="sibTrans1D1" presStyleIdx="3" presStyleCnt="5"/>
      <dgm:spPr/>
    </dgm:pt>
    <dgm:pt modelId="{BF516753-99DD-4073-9AD2-CD84EA857A1E}" type="pres">
      <dgm:prSet presAssocID="{4E88A5CB-1847-4457-84E7-AC2ABFA131B0}" presName="connectorText" presStyleLbl="sibTrans1D1" presStyleIdx="3" presStyleCnt="5"/>
      <dgm:spPr/>
    </dgm:pt>
    <dgm:pt modelId="{5395064B-6BAC-4993-BEC4-A7CC9DF0E5D7}" type="pres">
      <dgm:prSet presAssocID="{3E678206-8B93-40BA-8182-64EFEA6E0D79}" presName="node" presStyleLbl="node1" presStyleIdx="4" presStyleCnt="6">
        <dgm:presLayoutVars>
          <dgm:bulletEnabled val="1"/>
        </dgm:presLayoutVars>
      </dgm:prSet>
      <dgm:spPr/>
    </dgm:pt>
    <dgm:pt modelId="{6A7EF3BE-6EE3-4462-A3D2-E0D3D099CB8B}" type="pres">
      <dgm:prSet presAssocID="{3CDBB140-E064-4A1E-AAF3-C6B8BA5CEE60}" presName="sibTrans" presStyleLbl="sibTrans1D1" presStyleIdx="4" presStyleCnt="5"/>
      <dgm:spPr/>
    </dgm:pt>
    <dgm:pt modelId="{2B7BCD29-EBC3-4589-A6DC-424B153629C4}" type="pres">
      <dgm:prSet presAssocID="{3CDBB140-E064-4A1E-AAF3-C6B8BA5CEE60}" presName="connectorText" presStyleLbl="sibTrans1D1" presStyleIdx="4" presStyleCnt="5"/>
      <dgm:spPr/>
    </dgm:pt>
    <dgm:pt modelId="{E1245315-4A50-47EA-B01E-38899DFF7085}" type="pres">
      <dgm:prSet presAssocID="{A063E136-E517-4B1C-9DB8-618890C67E06}" presName="node" presStyleLbl="node1" presStyleIdx="5" presStyleCnt="6">
        <dgm:presLayoutVars>
          <dgm:bulletEnabled val="1"/>
        </dgm:presLayoutVars>
      </dgm:prSet>
      <dgm:spPr/>
    </dgm:pt>
  </dgm:ptLst>
  <dgm:cxnLst>
    <dgm:cxn modelId="{808F760F-DE91-4B5B-91BB-746D2BAA4AD8}" type="presOf" srcId="{3CDBB140-E064-4A1E-AAF3-C6B8BA5CEE60}" destId="{2B7BCD29-EBC3-4589-A6DC-424B153629C4}" srcOrd="1" destOrd="0" presId="urn:microsoft.com/office/officeart/2016/7/layout/RepeatingBendingProcessNew"/>
    <dgm:cxn modelId="{5CA1960F-CE94-48D7-946D-D30C7B84772A}" srcId="{DECAD8B1-ACE1-497C-8AE7-79FD0AD26A78}" destId="{0B65418B-3FE7-4075-8509-16B0EA969530}" srcOrd="2" destOrd="0" parTransId="{A811744A-3F1C-4F8B-A204-C17416BC9B2D}" sibTransId="{E737B451-C9AE-471D-BA92-4F11AC7E0E7A}"/>
    <dgm:cxn modelId="{1A5B0311-B440-44D9-AD3A-78A4820BED16}" srcId="{DECAD8B1-ACE1-497C-8AE7-79FD0AD26A78}" destId="{77D7C487-5034-45AD-AA0A-5326C4920955}" srcOrd="3" destOrd="0" parTransId="{4D6D5D23-AC09-4C98-B13C-C1A2B7688123}" sibTransId="{4E88A5CB-1847-4457-84E7-AC2ABFA131B0}"/>
    <dgm:cxn modelId="{5DFD882B-0815-4FA8-BB3D-0E96FE9B24CE}" type="presOf" srcId="{B94326F2-5D96-469D-9F29-2FB1308C35DD}" destId="{D5DA700C-BFD4-45AD-8E71-8B558AD1AC6A}" srcOrd="0" destOrd="0" presId="urn:microsoft.com/office/officeart/2016/7/layout/RepeatingBendingProcessNew"/>
    <dgm:cxn modelId="{5887B45D-23AB-40AE-B30F-A0F596D23516}" srcId="{DECAD8B1-ACE1-497C-8AE7-79FD0AD26A78}" destId="{B94326F2-5D96-469D-9F29-2FB1308C35DD}" srcOrd="0" destOrd="0" parTransId="{16F03AD9-9A75-4AD4-B81E-ADC59141D44D}" sibTransId="{C9AE3FFE-5731-4AD9-885F-412022F3322E}"/>
    <dgm:cxn modelId="{6388F143-A342-4A25-B312-A6BDE007FDBF}" type="presOf" srcId="{DECAD8B1-ACE1-497C-8AE7-79FD0AD26A78}" destId="{A2067AC9-5A4A-4047-BB8E-7D81F916D948}" srcOrd="0" destOrd="0" presId="urn:microsoft.com/office/officeart/2016/7/layout/RepeatingBendingProcessNew"/>
    <dgm:cxn modelId="{8E19AE6B-8080-4FED-881C-E78DAF815DBB}" type="presOf" srcId="{BD97036B-8312-4740-83F5-60AB1256775C}" destId="{872E519D-7D12-40C9-AF6B-F4669DB69DC3}" srcOrd="0" destOrd="0" presId="urn:microsoft.com/office/officeart/2016/7/layout/RepeatingBendingProcessNew"/>
    <dgm:cxn modelId="{E4963F4E-CE3B-4CF0-AE2C-F75B6626C7C5}" type="presOf" srcId="{E0BD4902-2CA4-4821-A759-3487D78EFFD0}" destId="{7823AF8F-4F17-42FA-A964-D789A8A50EA6}" srcOrd="0" destOrd="0" presId="urn:microsoft.com/office/officeart/2016/7/layout/RepeatingBendingProcessNew"/>
    <dgm:cxn modelId="{C65F544F-7F69-4CB4-99D0-7A80F1958335}" type="presOf" srcId="{C9AE3FFE-5731-4AD9-885F-412022F3322E}" destId="{89D385CE-E65F-4F10-8733-B3F1C3A1C1AA}" srcOrd="1" destOrd="0" presId="urn:microsoft.com/office/officeart/2016/7/layout/RepeatingBendingProcessNew"/>
    <dgm:cxn modelId="{16C4596F-D4A4-4924-8070-8F8FE7D0A39A}" type="presOf" srcId="{A063E136-E517-4B1C-9DB8-618890C67E06}" destId="{E1245315-4A50-47EA-B01E-38899DFF7085}" srcOrd="0" destOrd="0" presId="urn:microsoft.com/office/officeart/2016/7/layout/RepeatingBendingProcessNew"/>
    <dgm:cxn modelId="{09815E72-713B-4FE0-8967-961DD5729D58}" srcId="{DECAD8B1-ACE1-497C-8AE7-79FD0AD26A78}" destId="{BD97036B-8312-4740-83F5-60AB1256775C}" srcOrd="1" destOrd="0" parTransId="{A9F8FDE8-2551-4A55-8772-704C5C5EE7DF}" sibTransId="{E0BD4902-2CA4-4821-A759-3487D78EFFD0}"/>
    <dgm:cxn modelId="{4D4D8682-24B9-4322-9999-D1FD873F9714}" type="presOf" srcId="{C9AE3FFE-5731-4AD9-885F-412022F3322E}" destId="{EC3679DF-EAC9-4517-B5FE-0F92A1F9F179}" srcOrd="0" destOrd="0" presId="urn:microsoft.com/office/officeart/2016/7/layout/RepeatingBendingProcessNew"/>
    <dgm:cxn modelId="{45B22598-64A8-4912-B620-21B168166FD6}" type="presOf" srcId="{77D7C487-5034-45AD-AA0A-5326C4920955}" destId="{1D5E419D-50D3-4686-85A6-8FEC9C43EFBF}" srcOrd="0" destOrd="0" presId="urn:microsoft.com/office/officeart/2016/7/layout/RepeatingBendingProcessNew"/>
    <dgm:cxn modelId="{9BBE229F-64E3-4A53-B9D0-947575521BB7}" type="presOf" srcId="{E737B451-C9AE-471D-BA92-4F11AC7E0E7A}" destId="{08A86232-C035-4914-8D72-915F66871DC3}" srcOrd="1" destOrd="0" presId="urn:microsoft.com/office/officeart/2016/7/layout/RepeatingBendingProcessNew"/>
    <dgm:cxn modelId="{30C53BAB-5164-4F32-BFD9-314250E6CE2B}" type="presOf" srcId="{3CDBB140-E064-4A1E-AAF3-C6B8BA5CEE60}" destId="{6A7EF3BE-6EE3-4462-A3D2-E0D3D099CB8B}" srcOrd="0" destOrd="0" presId="urn:microsoft.com/office/officeart/2016/7/layout/RepeatingBendingProcessNew"/>
    <dgm:cxn modelId="{D6B90FAD-D6D2-41EB-945A-5BE80A64D618}" srcId="{DECAD8B1-ACE1-497C-8AE7-79FD0AD26A78}" destId="{A063E136-E517-4B1C-9DB8-618890C67E06}" srcOrd="5" destOrd="0" parTransId="{EAEA02FA-AB62-4F0F-8EAF-19FB16AA0668}" sibTransId="{73B69099-9CBE-41C6-8271-833E2CFF4D6A}"/>
    <dgm:cxn modelId="{962C2ED5-6233-4315-AB89-F8A158F8AA48}" type="presOf" srcId="{4E88A5CB-1847-4457-84E7-AC2ABFA131B0}" destId="{9721E2FE-26B2-4D31-9654-1BED09A2C67A}" srcOrd="0" destOrd="0" presId="urn:microsoft.com/office/officeart/2016/7/layout/RepeatingBendingProcessNew"/>
    <dgm:cxn modelId="{C3DA93D9-0DB8-443F-AFC8-2E0F866D5C7C}" type="presOf" srcId="{E0BD4902-2CA4-4821-A759-3487D78EFFD0}" destId="{52ADC1F1-6B09-4075-86EB-AF7731B15161}" srcOrd="1" destOrd="0" presId="urn:microsoft.com/office/officeart/2016/7/layout/RepeatingBendingProcessNew"/>
    <dgm:cxn modelId="{DB4DD9E1-06EC-4FEA-9C16-E65A152E06B2}" type="presOf" srcId="{3E678206-8B93-40BA-8182-64EFEA6E0D79}" destId="{5395064B-6BAC-4993-BEC4-A7CC9DF0E5D7}" srcOrd="0" destOrd="0" presId="urn:microsoft.com/office/officeart/2016/7/layout/RepeatingBendingProcessNew"/>
    <dgm:cxn modelId="{CDEC8EEB-DF1F-45F2-A753-8A5F745E9D19}" type="presOf" srcId="{0B65418B-3FE7-4075-8509-16B0EA969530}" destId="{FAFE2927-F7AA-40F1-B931-196CD307ABAD}" srcOrd="0" destOrd="0" presId="urn:microsoft.com/office/officeart/2016/7/layout/RepeatingBendingProcessNew"/>
    <dgm:cxn modelId="{22C53BEC-B7B9-4C17-9AC9-416CA60BA033}" srcId="{DECAD8B1-ACE1-497C-8AE7-79FD0AD26A78}" destId="{3E678206-8B93-40BA-8182-64EFEA6E0D79}" srcOrd="4" destOrd="0" parTransId="{30CB2AD5-241B-47D2-88F0-7D58C3F7D27E}" sibTransId="{3CDBB140-E064-4A1E-AAF3-C6B8BA5CEE60}"/>
    <dgm:cxn modelId="{4467D2F1-EEEA-465B-8235-C9C32B9B8396}" type="presOf" srcId="{E737B451-C9AE-471D-BA92-4F11AC7E0E7A}" destId="{B91F3BB3-FA75-42B1-A507-4B5FED2DAAF9}" srcOrd="0" destOrd="0" presId="urn:microsoft.com/office/officeart/2016/7/layout/RepeatingBendingProcessNew"/>
    <dgm:cxn modelId="{7F0BF7FF-87B6-4102-A1E4-1DF0A61FDB98}" type="presOf" srcId="{4E88A5CB-1847-4457-84E7-AC2ABFA131B0}" destId="{BF516753-99DD-4073-9AD2-CD84EA857A1E}" srcOrd="1" destOrd="0" presId="urn:microsoft.com/office/officeart/2016/7/layout/RepeatingBendingProcessNew"/>
    <dgm:cxn modelId="{7849F872-5993-4B12-95D3-E7303A05C1D8}" type="presParOf" srcId="{A2067AC9-5A4A-4047-BB8E-7D81F916D948}" destId="{D5DA700C-BFD4-45AD-8E71-8B558AD1AC6A}" srcOrd="0" destOrd="0" presId="urn:microsoft.com/office/officeart/2016/7/layout/RepeatingBendingProcessNew"/>
    <dgm:cxn modelId="{4DBEBF43-B8F3-44CD-B5D2-BD3B87E02078}" type="presParOf" srcId="{A2067AC9-5A4A-4047-BB8E-7D81F916D948}" destId="{EC3679DF-EAC9-4517-B5FE-0F92A1F9F179}" srcOrd="1" destOrd="0" presId="urn:microsoft.com/office/officeart/2016/7/layout/RepeatingBendingProcessNew"/>
    <dgm:cxn modelId="{A5C335A1-7627-4390-BE04-8AF07D2B654B}" type="presParOf" srcId="{EC3679DF-EAC9-4517-B5FE-0F92A1F9F179}" destId="{89D385CE-E65F-4F10-8733-B3F1C3A1C1AA}" srcOrd="0" destOrd="0" presId="urn:microsoft.com/office/officeart/2016/7/layout/RepeatingBendingProcessNew"/>
    <dgm:cxn modelId="{C6C6E0FB-1B5B-4719-8020-8745CBBD0D65}" type="presParOf" srcId="{A2067AC9-5A4A-4047-BB8E-7D81F916D948}" destId="{872E519D-7D12-40C9-AF6B-F4669DB69DC3}" srcOrd="2" destOrd="0" presId="urn:microsoft.com/office/officeart/2016/7/layout/RepeatingBendingProcessNew"/>
    <dgm:cxn modelId="{08B3A1F2-7664-41A7-BE1E-A90D4BCCC5E6}" type="presParOf" srcId="{A2067AC9-5A4A-4047-BB8E-7D81F916D948}" destId="{7823AF8F-4F17-42FA-A964-D789A8A50EA6}" srcOrd="3" destOrd="0" presId="urn:microsoft.com/office/officeart/2016/7/layout/RepeatingBendingProcessNew"/>
    <dgm:cxn modelId="{D1C6D984-1E6D-4271-93A8-954051535283}" type="presParOf" srcId="{7823AF8F-4F17-42FA-A964-D789A8A50EA6}" destId="{52ADC1F1-6B09-4075-86EB-AF7731B15161}" srcOrd="0" destOrd="0" presId="urn:microsoft.com/office/officeart/2016/7/layout/RepeatingBendingProcessNew"/>
    <dgm:cxn modelId="{DA2697C8-FDA2-48FA-BE01-63F6AF5B7F33}" type="presParOf" srcId="{A2067AC9-5A4A-4047-BB8E-7D81F916D948}" destId="{FAFE2927-F7AA-40F1-B931-196CD307ABAD}" srcOrd="4" destOrd="0" presId="urn:microsoft.com/office/officeart/2016/7/layout/RepeatingBendingProcessNew"/>
    <dgm:cxn modelId="{0CA13D5C-D252-4588-8D05-1766C3A250E5}" type="presParOf" srcId="{A2067AC9-5A4A-4047-BB8E-7D81F916D948}" destId="{B91F3BB3-FA75-42B1-A507-4B5FED2DAAF9}" srcOrd="5" destOrd="0" presId="urn:microsoft.com/office/officeart/2016/7/layout/RepeatingBendingProcessNew"/>
    <dgm:cxn modelId="{5029CE09-24CB-44BF-B4F9-53386A009B5B}" type="presParOf" srcId="{B91F3BB3-FA75-42B1-A507-4B5FED2DAAF9}" destId="{08A86232-C035-4914-8D72-915F66871DC3}" srcOrd="0" destOrd="0" presId="urn:microsoft.com/office/officeart/2016/7/layout/RepeatingBendingProcessNew"/>
    <dgm:cxn modelId="{BA32790A-9845-44C1-A980-B69134539719}" type="presParOf" srcId="{A2067AC9-5A4A-4047-BB8E-7D81F916D948}" destId="{1D5E419D-50D3-4686-85A6-8FEC9C43EFBF}" srcOrd="6" destOrd="0" presId="urn:microsoft.com/office/officeart/2016/7/layout/RepeatingBendingProcessNew"/>
    <dgm:cxn modelId="{D16AAA17-8561-4455-8D37-F706A304CD67}" type="presParOf" srcId="{A2067AC9-5A4A-4047-BB8E-7D81F916D948}" destId="{9721E2FE-26B2-4D31-9654-1BED09A2C67A}" srcOrd="7" destOrd="0" presId="urn:microsoft.com/office/officeart/2016/7/layout/RepeatingBendingProcessNew"/>
    <dgm:cxn modelId="{9B1C0A33-99DF-495C-B716-213EDB04E664}" type="presParOf" srcId="{9721E2FE-26B2-4D31-9654-1BED09A2C67A}" destId="{BF516753-99DD-4073-9AD2-CD84EA857A1E}" srcOrd="0" destOrd="0" presId="urn:microsoft.com/office/officeart/2016/7/layout/RepeatingBendingProcessNew"/>
    <dgm:cxn modelId="{F183CA64-CFA6-401D-8982-72928126F4AF}" type="presParOf" srcId="{A2067AC9-5A4A-4047-BB8E-7D81F916D948}" destId="{5395064B-6BAC-4993-BEC4-A7CC9DF0E5D7}" srcOrd="8" destOrd="0" presId="urn:microsoft.com/office/officeart/2016/7/layout/RepeatingBendingProcessNew"/>
    <dgm:cxn modelId="{E027C9AF-1058-47B1-BE4D-C6A416851670}" type="presParOf" srcId="{A2067AC9-5A4A-4047-BB8E-7D81F916D948}" destId="{6A7EF3BE-6EE3-4462-A3D2-E0D3D099CB8B}" srcOrd="9" destOrd="0" presId="urn:microsoft.com/office/officeart/2016/7/layout/RepeatingBendingProcessNew"/>
    <dgm:cxn modelId="{08B8A5AF-256D-424F-BCD1-61E65551A336}" type="presParOf" srcId="{6A7EF3BE-6EE3-4462-A3D2-E0D3D099CB8B}" destId="{2B7BCD29-EBC3-4589-A6DC-424B153629C4}" srcOrd="0" destOrd="0" presId="urn:microsoft.com/office/officeart/2016/7/layout/RepeatingBendingProcessNew"/>
    <dgm:cxn modelId="{B7B5D405-E9A5-43EC-9B06-DB0FC2920A40}" type="presParOf" srcId="{A2067AC9-5A4A-4047-BB8E-7D81F916D948}" destId="{E1245315-4A50-47EA-B01E-38899DFF7085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8D58A-C728-4FAD-98F8-11D098FA59EC}">
      <dsp:nvSpPr>
        <dsp:cNvPr id="0" name=""/>
        <dsp:cNvSpPr/>
      </dsp:nvSpPr>
      <dsp:spPr>
        <a:xfrm>
          <a:off x="0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D66C4E-22F9-40AF-8B7A-ED85E5A2D6A7}">
      <dsp:nvSpPr>
        <dsp:cNvPr id="0" name=""/>
        <dsp:cNvSpPr/>
      </dsp:nvSpPr>
      <dsp:spPr>
        <a:xfrm>
          <a:off x="324326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/>
              <a:cs typeface="Times New Roman"/>
            </a:rPr>
            <a:t>To provide information to families regarding Title I</a:t>
          </a:r>
        </a:p>
      </dsp:txBody>
      <dsp:txXfrm>
        <a:off x="378614" y="886531"/>
        <a:ext cx="2810360" cy="1744948"/>
      </dsp:txXfrm>
    </dsp:sp>
    <dsp:sp modelId="{7A3C6C32-B111-4583-AC5A-B815BE42089C}">
      <dsp:nvSpPr>
        <dsp:cNvPr id="0" name=""/>
        <dsp:cNvSpPr/>
      </dsp:nvSpPr>
      <dsp:spPr>
        <a:xfrm>
          <a:off x="3567588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6C459F-F3C5-4652-A8C4-475374D35074}">
      <dsp:nvSpPr>
        <dsp:cNvPr id="0" name=""/>
        <dsp:cNvSpPr/>
      </dsp:nvSpPr>
      <dsp:spPr>
        <a:xfrm>
          <a:off x="3891915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/>
              <a:cs typeface="Times New Roman"/>
            </a:rPr>
            <a:t>Explain Families' Rights Under Title I</a:t>
          </a:r>
        </a:p>
      </dsp:txBody>
      <dsp:txXfrm>
        <a:off x="3946203" y="886531"/>
        <a:ext cx="2810360" cy="1744948"/>
      </dsp:txXfrm>
    </dsp:sp>
    <dsp:sp modelId="{0436E26D-9E03-48FF-95EB-B43DB6ED692E}">
      <dsp:nvSpPr>
        <dsp:cNvPr id="0" name=""/>
        <dsp:cNvSpPr/>
      </dsp:nvSpPr>
      <dsp:spPr>
        <a:xfrm>
          <a:off x="7135177" y="524133"/>
          <a:ext cx="2918936" cy="18535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E21B0-B7E3-4471-B581-C99D49CDC818}">
      <dsp:nvSpPr>
        <dsp:cNvPr id="0" name=""/>
        <dsp:cNvSpPr/>
      </dsp:nvSpPr>
      <dsp:spPr>
        <a:xfrm>
          <a:off x="7459503" y="832243"/>
          <a:ext cx="2918936" cy="18535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latin typeface="Times New Roman"/>
              <a:cs typeface="Times New Roman"/>
            </a:rPr>
            <a:t>Introduce Lindenwood's Title I Staff</a:t>
          </a:r>
        </a:p>
      </dsp:txBody>
      <dsp:txXfrm>
        <a:off x="7513791" y="886531"/>
        <a:ext cx="2810360" cy="174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17A10C-F25B-4C61-B4A7-2D81120FED03}">
      <dsp:nvSpPr>
        <dsp:cNvPr id="0" name=""/>
        <dsp:cNvSpPr/>
      </dsp:nvSpPr>
      <dsp:spPr>
        <a:xfrm>
          <a:off x="1841745" y="10513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2EF7BE-3F86-406D-9363-5AA4258A21BD}">
      <dsp:nvSpPr>
        <dsp:cNvPr id="0" name=""/>
        <dsp:cNvSpPr/>
      </dsp:nvSpPr>
      <dsp:spPr>
        <a:xfrm>
          <a:off x="653744" y="3481585"/>
          <a:ext cx="4320000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Times New Roman"/>
              <a:cs typeface="Times New Roman"/>
            </a:rPr>
            <a:t>TITLE I, PART A IS THE FUNDING SOURCE UNDER ESEA THAT PROVIDES  ASSISTANCE TO STATES AND SCHOOL DISTRICTS TO MEET THE NEEDS OF EDUCATIONALLY AT-RISK STUDENTS. </a:t>
          </a:r>
          <a:br>
            <a:rPr lang="en-US" sz="1100" kern="1200" dirty="0">
              <a:latin typeface="Times New Roman"/>
              <a:cs typeface="Times New Roman"/>
            </a:rPr>
          </a:br>
          <a:endParaRPr lang="en-US" sz="1100" kern="1200" dirty="0">
            <a:latin typeface="Times New Roman"/>
            <a:cs typeface="Times New Roman"/>
          </a:endParaRPr>
        </a:p>
      </dsp:txBody>
      <dsp:txXfrm>
        <a:off x="653744" y="3481585"/>
        <a:ext cx="4320000" cy="810000"/>
      </dsp:txXfrm>
    </dsp:sp>
    <dsp:sp modelId="{5412ED81-1080-4EB1-A6E7-FCA1345B5A72}">
      <dsp:nvSpPr>
        <dsp:cNvPr id="0" name=""/>
        <dsp:cNvSpPr/>
      </dsp:nvSpPr>
      <dsp:spPr>
        <a:xfrm>
          <a:off x="6917745" y="10513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E8F742-DC42-4A9C-93A1-A12010FC7AB4}">
      <dsp:nvSpPr>
        <dsp:cNvPr id="0" name=""/>
        <dsp:cNvSpPr/>
      </dsp:nvSpPr>
      <dsp:spPr>
        <a:xfrm>
          <a:off x="5729745" y="3481585"/>
          <a:ext cx="4320000" cy="81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1" kern="1200" dirty="0">
              <a:latin typeface="Times New Roman"/>
              <a:cs typeface="Times New Roman"/>
            </a:rPr>
            <a:t>THE GOAL OF TITLE I IS TO PROVIDE EXTRA INSTRUCTIONAL SERVICES AND ACTIVITIES THAT SUPPORT STUDENTS IDENTIFIED AS FAILING OR MOST AT RISK OF FAILING THE STATE'S CHALLENGING PERFORMANCE STANDARDS</a:t>
          </a:r>
          <a:endParaRPr lang="en-US" sz="1100" kern="1200" dirty="0">
            <a:latin typeface="Times New Roman"/>
            <a:cs typeface="Times New Roman"/>
          </a:endParaRPr>
        </a:p>
      </dsp:txBody>
      <dsp:txXfrm>
        <a:off x="5729745" y="3481585"/>
        <a:ext cx="4320000" cy="81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1C83D6-02B8-4A37-8770-AB409F6D6F69}">
      <dsp:nvSpPr>
        <dsp:cNvPr id="0" name=""/>
        <dsp:cNvSpPr/>
      </dsp:nvSpPr>
      <dsp:spPr>
        <a:xfrm>
          <a:off x="0" y="55886"/>
          <a:ext cx="10567791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Times New Roman"/>
              <a:cs typeface="Times New Roman"/>
            </a:rPr>
            <a:t>IN 1965, PRESIDENT LYNDON B. JOHNSON PASSED THE ELEMENTARY AND SECONDARY EDUCATION ACT (ESEA) AS A PART OF THE "WAR ON POVERTY." ESEA EMPHASIZES EQUAL ACCESS TO EDUCATION AND ESTABLISHES HIGH STANDARDS AND ACCOUNTABILITY. </a:t>
          </a:r>
          <a:endParaRPr lang="en-US" sz="2100" kern="1200" dirty="0">
            <a:latin typeface="Times New Roman"/>
            <a:cs typeface="Times New Roman"/>
          </a:endParaRPr>
        </a:p>
      </dsp:txBody>
      <dsp:txXfrm>
        <a:off x="69566" y="125452"/>
        <a:ext cx="10428659" cy="1285927"/>
      </dsp:txXfrm>
    </dsp:sp>
    <dsp:sp modelId="{F0589944-3ED7-4983-A7FD-F1394265A4B9}">
      <dsp:nvSpPr>
        <dsp:cNvPr id="0" name=""/>
        <dsp:cNvSpPr/>
      </dsp:nvSpPr>
      <dsp:spPr>
        <a:xfrm>
          <a:off x="0" y="1541426"/>
          <a:ext cx="10567791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Times New Roman"/>
              <a:cs typeface="Times New Roman"/>
            </a:rPr>
            <a:t>THE LAW AUTHORIZES FEDERALLY FUNDED EDUCATION PROGRAMS THAT IMPROVE LEARNING OPPORTUNITIES FOR CHILDREN AT RISK.  </a:t>
          </a:r>
          <a:endParaRPr lang="en-US" sz="2100" kern="1200" dirty="0">
            <a:latin typeface="Times New Roman"/>
            <a:cs typeface="Times New Roman"/>
          </a:endParaRPr>
        </a:p>
      </dsp:txBody>
      <dsp:txXfrm>
        <a:off x="69566" y="1610992"/>
        <a:ext cx="10428659" cy="1285927"/>
      </dsp:txXfrm>
    </dsp:sp>
    <dsp:sp modelId="{82333C4F-0DD6-43C1-80FC-52DCA5BC7585}">
      <dsp:nvSpPr>
        <dsp:cNvPr id="0" name=""/>
        <dsp:cNvSpPr/>
      </dsp:nvSpPr>
      <dsp:spPr>
        <a:xfrm>
          <a:off x="0" y="3026966"/>
          <a:ext cx="10567791" cy="1425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b="1" kern="1200" dirty="0">
              <a:latin typeface="Times New Roman"/>
              <a:cs typeface="Times New Roman"/>
            </a:rPr>
            <a:t>IN 2015, CONGRESS AMENDED ESEA AND PASSED IT AS A NEW LAW, THE EVERY STUDENT SUCCEEDS ACT (ESSA)</a:t>
          </a:r>
          <a:endParaRPr lang="en-US" sz="2100" kern="1200" dirty="0">
            <a:latin typeface="Times New Roman"/>
            <a:cs typeface="Times New Roman"/>
          </a:endParaRPr>
        </a:p>
      </dsp:txBody>
      <dsp:txXfrm>
        <a:off x="69566" y="3096532"/>
        <a:ext cx="10428659" cy="128592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3679DF-EAC9-4517-B5FE-0F92A1F9F179}">
      <dsp:nvSpPr>
        <dsp:cNvPr id="0" name=""/>
        <dsp:cNvSpPr/>
      </dsp:nvSpPr>
      <dsp:spPr>
        <a:xfrm>
          <a:off x="3143480" y="1026444"/>
          <a:ext cx="6908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089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70892" y="1068556"/>
        <a:ext cx="36074" cy="7214"/>
      </dsp:txXfrm>
    </dsp:sp>
    <dsp:sp modelId="{D5DA700C-BFD4-45AD-8E71-8B558AD1AC6A}">
      <dsp:nvSpPr>
        <dsp:cNvPr id="0" name=""/>
        <dsp:cNvSpPr/>
      </dsp:nvSpPr>
      <dsp:spPr>
        <a:xfrm>
          <a:off x="8333" y="131080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ACADEMIC INTERVENTION PROGRAMS FOR STRUGGLING STUDENTS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8333" y="131080"/>
        <a:ext cx="3136947" cy="1882168"/>
      </dsp:txXfrm>
    </dsp:sp>
    <dsp:sp modelId="{7823AF8F-4F17-42FA-A964-D789A8A50EA6}">
      <dsp:nvSpPr>
        <dsp:cNvPr id="0" name=""/>
        <dsp:cNvSpPr/>
      </dsp:nvSpPr>
      <dsp:spPr>
        <a:xfrm>
          <a:off x="7001925" y="1026444"/>
          <a:ext cx="6908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089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29337" y="1068556"/>
        <a:ext cx="36074" cy="7214"/>
      </dsp:txXfrm>
    </dsp:sp>
    <dsp:sp modelId="{872E519D-7D12-40C9-AF6B-F4669DB69DC3}">
      <dsp:nvSpPr>
        <dsp:cNvPr id="0" name=""/>
        <dsp:cNvSpPr/>
      </dsp:nvSpPr>
      <dsp:spPr>
        <a:xfrm>
          <a:off x="3866778" y="131080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PROFESSIONAL DEVELOPMENT FOR TEACHERS AND STAFF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3866778" y="131080"/>
        <a:ext cx="3136947" cy="1882168"/>
      </dsp:txXfrm>
    </dsp:sp>
    <dsp:sp modelId="{B91F3BB3-FA75-42B1-A507-4B5FED2DAAF9}">
      <dsp:nvSpPr>
        <dsp:cNvPr id="0" name=""/>
        <dsp:cNvSpPr/>
      </dsp:nvSpPr>
      <dsp:spPr>
        <a:xfrm>
          <a:off x="1576806" y="2011448"/>
          <a:ext cx="7716890" cy="690897"/>
        </a:xfrm>
        <a:custGeom>
          <a:avLst/>
          <a:gdLst/>
          <a:ahLst/>
          <a:cxnLst/>
          <a:rect l="0" t="0" r="0" b="0"/>
          <a:pathLst>
            <a:path>
              <a:moveTo>
                <a:pt x="7716890" y="0"/>
              </a:moveTo>
              <a:lnTo>
                <a:pt x="7716890" y="362548"/>
              </a:lnTo>
              <a:lnTo>
                <a:pt x="0" y="362548"/>
              </a:lnTo>
              <a:lnTo>
                <a:pt x="0" y="690897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241488" y="2353290"/>
        <a:ext cx="387527" cy="7214"/>
      </dsp:txXfrm>
    </dsp:sp>
    <dsp:sp modelId="{FAFE2927-F7AA-40F1-B931-196CD307ABAD}">
      <dsp:nvSpPr>
        <dsp:cNvPr id="0" name=""/>
        <dsp:cNvSpPr/>
      </dsp:nvSpPr>
      <dsp:spPr>
        <a:xfrm>
          <a:off x="7725223" y="131080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FUNDING FOR INSTRUCTIONAL MATERIALS/SUPPLIES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7725223" y="131080"/>
        <a:ext cx="3136947" cy="1882168"/>
      </dsp:txXfrm>
    </dsp:sp>
    <dsp:sp modelId="{9721E2FE-26B2-4D31-9654-1BED09A2C67A}">
      <dsp:nvSpPr>
        <dsp:cNvPr id="0" name=""/>
        <dsp:cNvSpPr/>
      </dsp:nvSpPr>
      <dsp:spPr>
        <a:xfrm>
          <a:off x="3143480" y="3630110"/>
          <a:ext cx="6908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089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470892" y="3672223"/>
        <a:ext cx="36074" cy="7214"/>
      </dsp:txXfrm>
    </dsp:sp>
    <dsp:sp modelId="{1D5E419D-50D3-4686-85A6-8FEC9C43EFBF}">
      <dsp:nvSpPr>
        <dsp:cNvPr id="0" name=""/>
        <dsp:cNvSpPr/>
      </dsp:nvSpPr>
      <dsp:spPr>
        <a:xfrm>
          <a:off x="8333" y="2734746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FAMILY ENGAGEMENT ACTIVITIES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8333" y="2734746"/>
        <a:ext cx="3136947" cy="1882168"/>
      </dsp:txXfrm>
    </dsp:sp>
    <dsp:sp modelId="{6A7EF3BE-6EE3-4462-A3D2-E0D3D099CB8B}">
      <dsp:nvSpPr>
        <dsp:cNvPr id="0" name=""/>
        <dsp:cNvSpPr/>
      </dsp:nvSpPr>
      <dsp:spPr>
        <a:xfrm>
          <a:off x="7001925" y="3630110"/>
          <a:ext cx="69089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90897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329337" y="3672223"/>
        <a:ext cx="36074" cy="7214"/>
      </dsp:txXfrm>
    </dsp:sp>
    <dsp:sp modelId="{5395064B-6BAC-4993-BEC4-A7CC9DF0E5D7}">
      <dsp:nvSpPr>
        <dsp:cNvPr id="0" name=""/>
        <dsp:cNvSpPr/>
      </dsp:nvSpPr>
      <dsp:spPr>
        <a:xfrm>
          <a:off x="3866778" y="2734746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ACADEMIC FIELD TRIPS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3866778" y="2734746"/>
        <a:ext cx="3136947" cy="1882168"/>
      </dsp:txXfrm>
    </dsp:sp>
    <dsp:sp modelId="{E1245315-4A50-47EA-B01E-38899DFF7085}">
      <dsp:nvSpPr>
        <dsp:cNvPr id="0" name=""/>
        <dsp:cNvSpPr/>
      </dsp:nvSpPr>
      <dsp:spPr>
        <a:xfrm>
          <a:off x="7725223" y="2734746"/>
          <a:ext cx="3136947" cy="188216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3713" tIns="161349" rIns="153713" bIns="16134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Times New Roman"/>
              <a:cs typeface="Times New Roman"/>
            </a:rPr>
            <a:t>FUNDS FOR THE HIRING OF ADDITIONAL STAFF TO ASSIST IN THE INSTRUCTIONAL PROGRAM OF THE SCHOOL</a:t>
          </a:r>
          <a:br>
            <a:rPr lang="en-US" sz="1400" kern="1200" dirty="0">
              <a:latin typeface="Times New Roman"/>
              <a:cs typeface="Times New Roman"/>
            </a:rPr>
          </a:br>
          <a:r>
            <a:rPr lang="en-US" sz="1400" b="1" kern="1200" dirty="0">
              <a:latin typeface="Times New Roman"/>
              <a:cs typeface="Times New Roman"/>
            </a:rPr>
            <a:t>EACH TITLE I SCHOOL USES FUNDS ACCORDING TO A NEEDS ASSESSMENT THAT IS COMPLETED EACH YEAR</a:t>
          </a:r>
          <a:endParaRPr lang="en-US" sz="1400" kern="1200" dirty="0">
            <a:latin typeface="Times New Roman"/>
            <a:cs typeface="Times New Roman"/>
          </a:endParaRPr>
        </a:p>
      </dsp:txBody>
      <dsp:txXfrm>
        <a:off x="7725223" y="2734746"/>
        <a:ext cx="3136947" cy="1882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39633" y="4257965"/>
            <a:ext cx="3312734" cy="1799466"/>
          </a:xfrm>
          <a:noFill/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b="1" dirty="0">
                <a:solidFill>
                  <a:srgbClr val="080808"/>
                </a:solidFill>
                <a:latin typeface="Times New Roman"/>
                <a:ea typeface="Calibri"/>
                <a:cs typeface="Calibri"/>
              </a:rPr>
              <a:t>9/13/23 Title 1 Meeting</a:t>
            </a:r>
          </a:p>
          <a:p>
            <a:r>
              <a:rPr lang="en-US" sz="1800" dirty="0">
                <a:solidFill>
                  <a:srgbClr val="080808"/>
                </a:solidFill>
                <a:latin typeface="Times New Roman"/>
                <a:ea typeface="Calibri"/>
                <a:cs typeface="Calibri"/>
              </a:rPr>
              <a:t>Presented by:</a:t>
            </a:r>
            <a:endParaRPr lang="en-US" sz="1800">
              <a:solidFill>
                <a:srgbClr val="000000"/>
              </a:solidFill>
              <a:latin typeface="Calibri" panose="020F0502020204030204"/>
              <a:ea typeface="Calibri"/>
              <a:cs typeface="Calibri"/>
            </a:endParaRPr>
          </a:p>
          <a:p>
            <a:r>
              <a:rPr lang="en-US" sz="1800" dirty="0">
                <a:solidFill>
                  <a:srgbClr val="080808"/>
                </a:solidFill>
                <a:latin typeface="Times New Roman"/>
                <a:ea typeface="Calibri"/>
                <a:cs typeface="Calibri"/>
              </a:rPr>
              <a:t> Nancy Whitaker, Family Engagement Spec.</a:t>
            </a:r>
            <a:endParaRPr lang="en-US" sz="1800">
              <a:ea typeface="Calibri"/>
              <a:cs typeface="Calibri"/>
            </a:endParaRPr>
          </a:p>
          <a:p>
            <a:r>
              <a:rPr lang="en-US" sz="1800" dirty="0">
                <a:solidFill>
                  <a:srgbClr val="080808"/>
                </a:solidFill>
                <a:latin typeface="Times New Roman"/>
                <a:ea typeface="Calibri"/>
                <a:cs typeface="Calibri"/>
              </a:rPr>
              <a:t>Brienne Hunt, Title 1 Teacher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6064551" cy="1837569"/>
          </a:xfrm>
          <a:noFill/>
        </p:spPr>
        <p:txBody>
          <a:bodyPr anchor="ctr">
            <a:normAutofit fontScale="90000"/>
          </a:bodyPr>
          <a:lstStyle/>
          <a:p>
            <a:r>
              <a:rPr lang="en-US" sz="3600" dirty="0">
                <a:solidFill>
                  <a:srgbClr val="080808"/>
                </a:solidFill>
                <a:latin typeface="Times New Roman"/>
                <a:ea typeface="Calibri Light"/>
                <a:cs typeface="Calibri Light"/>
              </a:rPr>
              <a:t>Lindenwood Elementary School</a:t>
            </a:r>
            <a:br>
              <a:rPr lang="en-US" sz="3600" dirty="0">
                <a:latin typeface="Times New Roman"/>
                <a:ea typeface="Calibri Light"/>
                <a:cs typeface="Calibri Light"/>
              </a:rPr>
            </a:br>
            <a:r>
              <a:rPr lang="en-US" sz="3600" dirty="0">
                <a:solidFill>
                  <a:srgbClr val="080808"/>
                </a:solidFill>
                <a:latin typeface="Times New Roman"/>
                <a:ea typeface="Calibri Light"/>
                <a:cs typeface="Calibri Light"/>
              </a:rPr>
              <a:t>Title I Program/Family Engagement</a:t>
            </a:r>
            <a:endParaRPr lang="en-US" sz="3600" dirty="0">
              <a:solidFill>
                <a:srgbClr val="080808"/>
              </a:solidFill>
              <a:latin typeface="Times New Roman"/>
              <a:cs typeface="Times New Roman"/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6E9B3E6-E277-4D68-BA48-9CB43FFBD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E1C45F0-260A-458C-96ED-C1F6D215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" y="121659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604B49-AD5C-4590-B051-06C8222ECD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43ECCAF-29C5-4537-947C-7EA1292463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D49787B-8DE6-4467-AD0A-8DECC6E0C2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>
            <a:extLst>
              <a:ext uri="{FF2B5EF4-FFF2-40B4-BE49-F238E27FC236}">
                <a16:creationId xmlns:a16="http://schemas.microsoft.com/office/drawing/2014/main" id="{D5B0017B-2ECA-49AF-B397-DC140825D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79" y="613954"/>
            <a:ext cx="10907487" cy="189411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02E463-9958-F3CB-4F5F-7C363E8EA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31" y="809898"/>
            <a:ext cx="10173010" cy="1554480"/>
          </a:xfrm>
        </p:spPr>
        <p:txBody>
          <a:bodyPr anchor="ctr">
            <a:normAutofit/>
          </a:bodyPr>
          <a:lstStyle/>
          <a:p>
            <a:r>
              <a:rPr lang="en-US" sz="4800" dirty="0">
                <a:latin typeface="Times New Roman"/>
                <a:ea typeface="Calibri Light"/>
                <a:cs typeface="Calibri Light"/>
              </a:rPr>
              <a:t>Purpose Of This Presentation:</a:t>
            </a:r>
            <a:endParaRPr lang="en-US" sz="4800" dirty="0">
              <a:latin typeface="Times New Roman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CF1BAF6-AD41-4082-B212-8A1F9A2E8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485313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190AE6A-898C-3EB0-BDFB-0A0EC34BFA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435283"/>
              </p:ext>
            </p:extLst>
          </p:nvPr>
        </p:nvGraphicFramePr>
        <p:xfrm>
          <a:off x="904602" y="3017519"/>
          <a:ext cx="1037844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3563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1D357-BB28-7671-1699-D2DFA2C82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ea typeface="Calibri Light"/>
                <a:cs typeface="Calibri Light"/>
              </a:rPr>
              <a:t>What is Title I?</a:t>
            </a:r>
            <a:endParaRPr lang="en-US" dirty="0">
              <a:latin typeface="Times New Roman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D6BD19D-9775-8E2B-5901-C16F44376F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45928"/>
              </p:ext>
            </p:extLst>
          </p:nvPr>
        </p:nvGraphicFramePr>
        <p:xfrm>
          <a:off x="650310" y="1512475"/>
          <a:ext cx="10703490" cy="53429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595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0AEC2-2E9B-3E44-2F35-69DCF89DD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ea typeface="Calibri Light"/>
                <a:cs typeface="Calibri Light"/>
              </a:rPr>
              <a:t>What is ESEA?</a:t>
            </a:r>
            <a:endParaRPr lang="en-US" dirty="0">
              <a:latin typeface="Times New Roman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9D56EC0-B0C8-B964-8A29-4894E9DB7B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633736"/>
              </p:ext>
            </p:extLst>
          </p:nvPr>
        </p:nvGraphicFramePr>
        <p:xfrm>
          <a:off x="681624" y="1982201"/>
          <a:ext cx="10567791" cy="45079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45142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4AC98-4DDA-FAA7-7436-F69FC07EB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6428" y="627564"/>
            <a:ext cx="7474172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/>
                <a:ea typeface="Calibri Light"/>
                <a:cs typeface="Calibri Light"/>
              </a:rPr>
              <a:t>Parent's Right To Know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6FB1AF-628E-D241-3115-5A63D781B9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6429" y="2278173"/>
            <a:ext cx="6467867" cy="3450613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457200" indent="-457200"/>
            <a:r>
              <a:rPr lang="en-US" dirty="0">
                <a:latin typeface="Times New Roman"/>
                <a:ea typeface="Calibri"/>
                <a:cs typeface="Calibri"/>
              </a:rPr>
              <a:t>You have the right to ask about the qualifications of the staff working with your child.</a:t>
            </a:r>
          </a:p>
          <a:p>
            <a:pPr marL="457200" indent="-457200"/>
            <a:r>
              <a:rPr lang="en-US" dirty="0">
                <a:latin typeface="Times New Roman"/>
                <a:ea typeface="Calibri"/>
                <a:cs typeface="Calibri"/>
              </a:rPr>
              <a:t>You have the right to receive your child's SOL test scores.</a:t>
            </a:r>
          </a:p>
          <a:p>
            <a:pPr marL="457200" indent="-457200"/>
            <a:r>
              <a:rPr lang="en-US" dirty="0">
                <a:latin typeface="Times New Roman"/>
                <a:ea typeface="Calibri"/>
                <a:cs typeface="Calibri"/>
              </a:rPr>
              <a:t>You have the right to be notified if your child's class has been taught for more than four consecutive weeks by a teacher not endorsed or licensed for that subject area or grade level. 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A309A7-1751-4ABE-A3C1-EEC40366AD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88880" y="0"/>
            <a:ext cx="210312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967D8EB6-EAE1-4F9C-B398-83321E2872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15400" y="2358913"/>
            <a:ext cx="2140172" cy="214017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Parent and Child">
            <a:extLst>
              <a:ext uri="{FF2B5EF4-FFF2-40B4-BE49-F238E27FC236}">
                <a16:creationId xmlns:a16="http://schemas.microsoft.com/office/drawing/2014/main" id="{D611C459-6F53-6861-7FBD-56706169CA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13987" y="2857501"/>
            <a:ext cx="1142998" cy="1142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806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DDCE8-0954-0281-D83A-756949058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/>
                <a:ea typeface="Calibri Light"/>
                <a:cs typeface="Calibri Light"/>
              </a:rPr>
              <a:t>How Can Funds Be Used?</a:t>
            </a:r>
            <a:endParaRPr lang="en-US" dirty="0">
              <a:latin typeface="Times New Roman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83DB2FC-5B55-BF29-1E60-17ED84A500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1964143"/>
              </p:ext>
            </p:extLst>
          </p:nvPr>
        </p:nvGraphicFramePr>
        <p:xfrm>
          <a:off x="775570" y="1783872"/>
          <a:ext cx="10870504" cy="47479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628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A5E308-CFCE-4596-445B-DF13C0665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  <a:latin typeface="Times New Roman"/>
                <a:ea typeface="Calibri Light"/>
                <a:cs typeface="Calibri Light"/>
              </a:rPr>
              <a:t>Introducing Lindenwood Title I Staff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A6BEA-CB00-1650-8FA5-6D450F891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Times New Roman"/>
                <a:ea typeface="Calibri"/>
                <a:cs typeface="Calibri"/>
              </a:rPr>
              <a:t>Nancy Whitaker, Family Engagement Specialist</a:t>
            </a:r>
          </a:p>
          <a:p>
            <a:r>
              <a:rPr lang="en-US" sz="2400" dirty="0">
                <a:latin typeface="Times New Roman"/>
                <a:ea typeface="Calibri"/>
                <a:cs typeface="Calibri"/>
              </a:rPr>
              <a:t>Brienne Hunt, Title 1 Teacher</a:t>
            </a:r>
          </a:p>
          <a:p>
            <a:r>
              <a:rPr lang="en-US" sz="2400" dirty="0">
                <a:latin typeface="Times New Roman"/>
                <a:ea typeface="Calibri"/>
                <a:cs typeface="Calibri"/>
              </a:rPr>
              <a:t>Reginald Freeman, Title 1 Paraprofessional</a:t>
            </a:r>
          </a:p>
          <a:p>
            <a:endParaRPr lang="en-US" sz="2400" dirty="0">
              <a:latin typeface="Times New Roman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7540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26B4A43-2A34-4B22-882C-D7552FA9C7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271697-90F1-4A23-8EF2-0179F2EAFA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606972" cy="323398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F5512A-48E1-4C07-B75E-3CCC517B68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3233984"/>
            <a:ext cx="606972" cy="36240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429BAE5-B200-4FC0-BBC1-8D7C57D1D9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6971" y="0"/>
            <a:ext cx="4565104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83FCD-3BDD-15C6-B8E0-611BB63E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6685" y="1152144"/>
            <a:ext cx="3794760" cy="30723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600" kern="1200" dirty="0">
                <a:latin typeface="Times New Roman"/>
                <a:cs typeface="Times New Roman"/>
              </a:rPr>
              <a:t>Family Engagement Specialist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9644633-5AE1-44D6-8F5F-6376DDA13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8720" y="73152"/>
            <a:ext cx="1178966" cy="232963"/>
            <a:chOff x="7763256" y="73152"/>
            <a:chExt cx="1178966" cy="232963"/>
          </a:xfrm>
        </p:grpSpPr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4FA74995-C5A7-4DBF-BFD1-C4831852D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009DC7CE-EC50-455B-AEF3-758096A62E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26307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680D0724-2EE2-4A8E-B7FC-994977F2A6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D7DD4A6B-2000-4A3E-BBCE-637ED6CDD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38122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694A6722-0FE9-4640-B93F-C2BAA89560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19F6A010-3765-4FAB-8CCA-7AC189141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13167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2ED876B1-4DDC-4999-864F-EFF32EFF5C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2DD9B48A-E7DB-4540-8781-F434856A75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888211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64">
              <a:extLst>
                <a:ext uri="{FF2B5EF4-FFF2-40B4-BE49-F238E27FC236}">
                  <a16:creationId xmlns:a16="http://schemas.microsoft.com/office/drawing/2014/main" id="{2BEF54FF-8FAE-4B7F-ACE8-52ED70B04E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66">
              <a:extLst>
                <a:ext uri="{FF2B5EF4-FFF2-40B4-BE49-F238E27FC236}">
                  <a16:creationId xmlns:a16="http://schemas.microsoft.com/office/drawing/2014/main" id="{16F687E9-D21B-46CB-8A13-9BFDA780F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3256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64">
              <a:extLst>
                <a:ext uri="{FF2B5EF4-FFF2-40B4-BE49-F238E27FC236}">
                  <a16:creationId xmlns:a16="http://schemas.microsoft.com/office/drawing/2014/main" id="{49C0A7C4-BA67-480B-9F9A-E96535756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66">
              <a:extLst>
                <a:ext uri="{FF2B5EF4-FFF2-40B4-BE49-F238E27FC236}">
                  <a16:creationId xmlns:a16="http://schemas.microsoft.com/office/drawing/2014/main" id="{5C27E413-D9C4-45A2-AB5A-A006127984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88785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4">
              <a:extLst>
                <a:ext uri="{FF2B5EF4-FFF2-40B4-BE49-F238E27FC236}">
                  <a16:creationId xmlns:a16="http://schemas.microsoft.com/office/drawing/2014/main" id="{76F8DD1F-1A00-4D5A-B979-33A41277C9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6">
              <a:extLst>
                <a:ext uri="{FF2B5EF4-FFF2-40B4-BE49-F238E27FC236}">
                  <a16:creationId xmlns:a16="http://schemas.microsoft.com/office/drawing/2014/main" id="{D16F8034-114D-4513-A6BD-F05ABF9AF4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762899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4">
              <a:extLst>
                <a:ext uri="{FF2B5EF4-FFF2-40B4-BE49-F238E27FC236}">
                  <a16:creationId xmlns:a16="http://schemas.microsoft.com/office/drawing/2014/main" id="{1DAD48F0-0B0E-40E2-9ED5-E0FBB99C4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66">
              <a:extLst>
                <a:ext uri="{FF2B5EF4-FFF2-40B4-BE49-F238E27FC236}">
                  <a16:creationId xmlns:a16="http://schemas.microsoft.com/office/drawing/2014/main" id="{A58F217F-BBAB-4ACB-91C0-B119DEFDC6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637944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64">
              <a:extLst>
                <a:ext uri="{FF2B5EF4-FFF2-40B4-BE49-F238E27FC236}">
                  <a16:creationId xmlns:a16="http://schemas.microsoft.com/office/drawing/2014/main" id="{17D6638B-4C45-4C73-AFE3-8C41F939A9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6">
              <a:extLst>
                <a:ext uri="{FF2B5EF4-FFF2-40B4-BE49-F238E27FC236}">
                  <a16:creationId xmlns:a16="http://schemas.microsoft.com/office/drawing/2014/main" id="{31A3013F-24A0-486B-A892-92E42BD741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512988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F4540C9F-BC47-470D-A9C2-4AB05FB4C5B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73152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A38505B1-1AD2-47B0-8122-2EB533CBAA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8033" y="246888"/>
              <a:ext cx="54368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E35033AA-39D6-D2C2-9E29-9CF4C8472C5F}"/>
              </a:ext>
            </a:extLst>
          </p:cNvPr>
          <p:cNvSpPr txBox="1"/>
          <p:nvPr/>
        </p:nvSpPr>
        <p:spPr>
          <a:xfrm>
            <a:off x="5310513" y="2165958"/>
            <a:ext cx="622386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A5B0BD-E4DC-010C-5F05-367653AA7516}"/>
              </a:ext>
            </a:extLst>
          </p:cNvPr>
          <p:cNvSpPr txBox="1"/>
          <p:nvPr/>
        </p:nvSpPr>
        <p:spPr>
          <a:xfrm>
            <a:off x="1036007" y="4180561"/>
            <a:ext cx="3427302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Times New Roman"/>
                <a:ea typeface="Calibri"/>
                <a:cs typeface="Calibri"/>
              </a:rPr>
              <a:t>Nancy Whitaker</a:t>
            </a:r>
          </a:p>
          <a:p>
            <a:pPr algn="l"/>
            <a:r>
              <a:rPr lang="en-US" dirty="0">
                <a:latin typeface="Times New Roman"/>
                <a:ea typeface="Calibri"/>
                <a:cs typeface="Calibri"/>
              </a:rPr>
              <a:t>Nwhitaker@nps.k12.va.us</a:t>
            </a:r>
          </a:p>
          <a:p>
            <a:endParaRPr lang="en-US" dirty="0">
              <a:latin typeface="Times New Roman"/>
              <a:ea typeface="Calibri"/>
              <a:cs typeface="Calibri"/>
            </a:endParaRPr>
          </a:p>
          <a:p>
            <a:endParaRPr lang="en-US" dirty="0">
              <a:latin typeface="Times New Roman"/>
              <a:ea typeface="Calibri"/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97786E-608F-DA02-E577-16AC4C5763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204" y="821761"/>
            <a:ext cx="3265852" cy="455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406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7">
            <a:extLst>
              <a:ext uri="{FF2B5EF4-FFF2-40B4-BE49-F238E27FC236}">
                <a16:creationId xmlns:a16="http://schemas.microsoft.com/office/drawing/2014/main" id="{F94AA2BD-2E3F-4B1D-8127-5744B81153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5A83FCD-3BDD-15C6-B8E0-611BB63E9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80" y="987552"/>
            <a:ext cx="4485861" cy="108813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400"/>
              <a:t>Title 1 Teacher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BD02261-2DC8-4AA8-9E16-7751AE892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49223" y="387939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D752CF2-2291-40B5-B462-C17B174C10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480" y="2286000"/>
            <a:ext cx="438912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6A5B0BD-E4DC-010C-5F05-367653AA7516}"/>
              </a:ext>
            </a:extLst>
          </p:cNvPr>
          <p:cNvSpPr txBox="1"/>
          <p:nvPr/>
        </p:nvSpPr>
        <p:spPr>
          <a:xfrm>
            <a:off x="411479" y="2688336"/>
            <a:ext cx="4498848" cy="3584448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Brienne Hunt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bhunt876@nps.k12.va.us</a:t>
            </a:r>
            <a:endParaRPr lang="en-US" dirty="0">
              <a:cs typeface="Calibri"/>
            </a:endParaRPr>
          </a:p>
        </p:txBody>
      </p:sp>
      <p:pic>
        <p:nvPicPr>
          <p:cNvPr id="13" name="Picture 12" descr="A family posing for a photo">
            <a:extLst>
              <a:ext uri="{FF2B5EF4-FFF2-40B4-BE49-F238E27FC236}">
                <a16:creationId xmlns:a16="http://schemas.microsoft.com/office/drawing/2014/main" id="{74DA371F-86F0-F8E5-3532-D32D59B908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378"/>
          <a:stretch/>
        </p:blipFill>
        <p:spPr>
          <a:xfrm>
            <a:off x="5308052" y="10"/>
            <a:ext cx="6883948" cy="6857990"/>
          </a:xfrm>
          <a:custGeom>
            <a:avLst/>
            <a:gdLst/>
            <a:ahLst/>
            <a:cxnLst/>
            <a:rect l="l" t="t" r="r" b="b"/>
            <a:pathLst>
              <a:path w="6883948" h="6858000">
                <a:moveTo>
                  <a:pt x="365648" y="0"/>
                </a:moveTo>
                <a:lnTo>
                  <a:pt x="6883948" y="0"/>
                </a:lnTo>
                <a:lnTo>
                  <a:pt x="6883948" y="6858000"/>
                </a:lnTo>
                <a:lnTo>
                  <a:pt x="365648" y="6858000"/>
                </a:lnTo>
                <a:lnTo>
                  <a:pt x="360213" y="6835050"/>
                </a:lnTo>
                <a:cubicBezTo>
                  <a:pt x="128263" y="5788167"/>
                  <a:pt x="0" y="4637179"/>
                  <a:pt x="0" y="3429001"/>
                </a:cubicBezTo>
                <a:cubicBezTo>
                  <a:pt x="0" y="2220824"/>
                  <a:pt x="128263" y="1069835"/>
                  <a:pt x="360213" y="22952"/>
                </a:cubicBezTo>
                <a:close/>
              </a:path>
            </a:pathLst>
          </a:custGeom>
          <a:effectLst>
            <a:outerShdw blurRad="50800" dist="38100" dir="10800000" algn="r" rotWithShape="0">
              <a:schemeClr val="bg1">
                <a:lumMod val="85000"/>
                <a:alpha val="3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61852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385</Words>
  <Application>Microsoft Office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Lindenwood Elementary School Title I Program/Family Engagement</vt:lpstr>
      <vt:lpstr>Purpose Of This Presentation:</vt:lpstr>
      <vt:lpstr>What is Title I?</vt:lpstr>
      <vt:lpstr>What is ESEA?</vt:lpstr>
      <vt:lpstr>Parent's Right To Know</vt:lpstr>
      <vt:lpstr>How Can Funds Be Used?</vt:lpstr>
      <vt:lpstr>Introducing Lindenwood Title I Staff </vt:lpstr>
      <vt:lpstr>Family Engagement Specialist</vt:lpstr>
      <vt:lpstr>Title 1 Teacher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Shemika Edwards</dc:creator>
  <cp:lastModifiedBy>Brienne Hunt</cp:lastModifiedBy>
  <cp:revision>412</cp:revision>
  <dcterms:created xsi:type="dcterms:W3CDTF">2022-09-13T15:03:13Z</dcterms:created>
  <dcterms:modified xsi:type="dcterms:W3CDTF">2023-09-12T13:19:46Z</dcterms:modified>
</cp:coreProperties>
</file>